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1"/>
  </p:sldMasterIdLst>
  <p:notesMasterIdLst>
    <p:notesMasterId r:id="rId24"/>
  </p:notesMasterIdLst>
  <p:sldIdLst>
    <p:sldId id="258" r:id="rId2"/>
    <p:sldId id="259" r:id="rId3"/>
    <p:sldId id="260" r:id="rId4"/>
    <p:sldId id="269" r:id="rId5"/>
    <p:sldId id="270" r:id="rId6"/>
    <p:sldId id="277" r:id="rId7"/>
    <p:sldId id="279" r:id="rId8"/>
    <p:sldId id="284" r:id="rId9"/>
    <p:sldId id="282" r:id="rId10"/>
    <p:sldId id="285" r:id="rId11"/>
    <p:sldId id="278" r:id="rId12"/>
    <p:sldId id="283" r:id="rId13"/>
    <p:sldId id="287" r:id="rId14"/>
    <p:sldId id="263" r:id="rId15"/>
    <p:sldId id="288" r:id="rId16"/>
    <p:sldId id="289" r:id="rId17"/>
    <p:sldId id="273" r:id="rId18"/>
    <p:sldId id="292" r:id="rId19"/>
    <p:sldId id="291" r:id="rId20"/>
    <p:sldId id="272" r:id="rId21"/>
    <p:sldId id="276" r:id="rId22"/>
    <p:sldId id="266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1D9759"/>
    <a:srgbClr val="009EAE"/>
    <a:srgbClr val="AE1073"/>
    <a:srgbClr val="F69B00"/>
    <a:srgbClr val="AD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52D398-F87C-492F-9A4A-80867B7E9EC9}" v="588" dt="2023-12-26T15:35:01.132"/>
    <p1510:client id="{CC0FB6DB-588F-295E-4054-D13498563F76}" v="46" dt="2023-12-26T15:35:41.122"/>
    <p1510:client id="{DCACDEAF-D63D-43AD-81B5-B0CF690DB4DD}" v="38" dt="2023-12-26T15:36:48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uyf Gil [student]" userId="7b254c0c-13a6-4858-a7d9-fdbf17c44a85" providerId="ADAL" clId="{DCACDEAF-D63D-43AD-81B5-B0CF690DB4DD}"/>
    <pc:docChg chg="delSld modSld">
      <pc:chgData name="Struyf Gil [student]" userId="7b254c0c-13a6-4858-a7d9-fdbf17c44a85" providerId="ADAL" clId="{DCACDEAF-D63D-43AD-81B5-B0CF690DB4DD}" dt="2023-12-26T15:36:48.925" v="37" actId="1076"/>
      <pc:docMkLst>
        <pc:docMk/>
      </pc:docMkLst>
      <pc:sldChg chg="modSp del">
        <pc:chgData name="Struyf Gil [student]" userId="7b254c0c-13a6-4858-a7d9-fdbf17c44a85" providerId="ADAL" clId="{DCACDEAF-D63D-43AD-81B5-B0CF690DB4DD}" dt="2023-12-26T15:31:35.212" v="35" actId="47"/>
        <pc:sldMkLst>
          <pc:docMk/>
          <pc:sldMk cId="985957145" sldId="271"/>
        </pc:sldMkLst>
        <pc:spChg chg="mod">
          <ac:chgData name="Struyf Gil [student]" userId="7b254c0c-13a6-4858-a7d9-fdbf17c44a85" providerId="ADAL" clId="{DCACDEAF-D63D-43AD-81B5-B0CF690DB4DD}" dt="2023-12-26T15:28:59.264" v="34" actId="1076"/>
          <ac:spMkLst>
            <pc:docMk/>
            <pc:sldMk cId="985957145" sldId="271"/>
            <ac:spMk id="8" creationId="{A170A10A-534D-189D-A71E-76B8D962E5E5}"/>
          </ac:spMkLst>
        </pc:spChg>
        <pc:spChg chg="mod">
          <ac:chgData name="Struyf Gil [student]" userId="7b254c0c-13a6-4858-a7d9-fdbf17c44a85" providerId="ADAL" clId="{DCACDEAF-D63D-43AD-81B5-B0CF690DB4DD}" dt="2023-12-26T15:28:59.264" v="34" actId="1076"/>
          <ac:spMkLst>
            <pc:docMk/>
            <pc:sldMk cId="985957145" sldId="271"/>
            <ac:spMk id="12" creationId="{7532880F-E4C2-236C-E19D-4DC2ED65283A}"/>
          </ac:spMkLst>
        </pc:spChg>
        <pc:grpChg chg="mod">
          <ac:chgData name="Struyf Gil [student]" userId="7b254c0c-13a6-4858-a7d9-fdbf17c44a85" providerId="ADAL" clId="{DCACDEAF-D63D-43AD-81B5-B0CF690DB4DD}" dt="2023-12-26T15:28:59.264" v="34" actId="1076"/>
          <ac:grpSpMkLst>
            <pc:docMk/>
            <pc:sldMk cId="985957145" sldId="271"/>
            <ac:grpSpMk id="7" creationId="{36CCF475-3AB6-67CB-B996-13BDBA707682}"/>
          </ac:grpSpMkLst>
        </pc:grpChg>
        <pc:grpChg chg="mod">
          <ac:chgData name="Struyf Gil [student]" userId="7b254c0c-13a6-4858-a7d9-fdbf17c44a85" providerId="ADAL" clId="{DCACDEAF-D63D-43AD-81B5-B0CF690DB4DD}" dt="2023-12-26T15:28:59.264" v="34" actId="1076"/>
          <ac:grpSpMkLst>
            <pc:docMk/>
            <pc:sldMk cId="985957145" sldId="271"/>
            <ac:grpSpMk id="11" creationId="{1FC6E6B1-2F4E-F588-A8B1-91C3CDC21F7A}"/>
          </ac:grpSpMkLst>
        </pc:grpChg>
        <pc:grpChg chg="mod">
          <ac:chgData name="Struyf Gil [student]" userId="7b254c0c-13a6-4858-a7d9-fdbf17c44a85" providerId="ADAL" clId="{DCACDEAF-D63D-43AD-81B5-B0CF690DB4DD}" dt="2023-12-26T15:28:59.264" v="34" actId="1076"/>
          <ac:grpSpMkLst>
            <pc:docMk/>
            <pc:sldMk cId="985957145" sldId="271"/>
            <ac:grpSpMk id="13" creationId="{AA3E9FF3-7361-A08B-6A1A-B847229F95B4}"/>
          </ac:grpSpMkLst>
        </pc:grpChg>
        <pc:picChg chg="mod">
          <ac:chgData name="Struyf Gil [student]" userId="7b254c0c-13a6-4858-a7d9-fdbf17c44a85" providerId="ADAL" clId="{DCACDEAF-D63D-43AD-81B5-B0CF690DB4DD}" dt="2023-12-26T15:28:59.264" v="34" actId="1076"/>
          <ac:picMkLst>
            <pc:docMk/>
            <pc:sldMk cId="985957145" sldId="271"/>
            <ac:picMk id="1026" creationId="{E19FACC6-54D5-43DB-3EBF-F9B8083FE965}"/>
          </ac:picMkLst>
        </pc:picChg>
        <pc:picChg chg="mod">
          <ac:chgData name="Struyf Gil [student]" userId="7b254c0c-13a6-4858-a7d9-fdbf17c44a85" providerId="ADAL" clId="{DCACDEAF-D63D-43AD-81B5-B0CF690DB4DD}" dt="2023-12-26T15:28:59.264" v="34" actId="1076"/>
          <ac:picMkLst>
            <pc:docMk/>
            <pc:sldMk cId="985957145" sldId="271"/>
            <ac:picMk id="1028" creationId="{D9A54ED7-F524-8960-F9F3-8917812A2A32}"/>
          </ac:picMkLst>
        </pc:picChg>
        <pc:picChg chg="mod">
          <ac:chgData name="Struyf Gil [student]" userId="7b254c0c-13a6-4858-a7d9-fdbf17c44a85" providerId="ADAL" clId="{DCACDEAF-D63D-43AD-81B5-B0CF690DB4DD}" dt="2023-12-26T15:28:59.264" v="34" actId="1076"/>
          <ac:picMkLst>
            <pc:docMk/>
            <pc:sldMk cId="985957145" sldId="271"/>
            <ac:picMk id="1030" creationId="{582B6732-6112-F49C-BB9B-122543181EE4}"/>
          </ac:picMkLst>
        </pc:picChg>
        <pc:picChg chg="mod">
          <ac:chgData name="Struyf Gil [student]" userId="7b254c0c-13a6-4858-a7d9-fdbf17c44a85" providerId="ADAL" clId="{DCACDEAF-D63D-43AD-81B5-B0CF690DB4DD}" dt="2023-12-26T15:28:59.264" v="34" actId="1076"/>
          <ac:picMkLst>
            <pc:docMk/>
            <pc:sldMk cId="985957145" sldId="271"/>
            <ac:picMk id="1032" creationId="{BA951B3C-FF91-2C20-FE60-7976B1F83D63}"/>
          </ac:picMkLst>
        </pc:picChg>
        <pc:picChg chg="mod">
          <ac:chgData name="Struyf Gil [student]" userId="7b254c0c-13a6-4858-a7d9-fdbf17c44a85" providerId="ADAL" clId="{DCACDEAF-D63D-43AD-81B5-B0CF690DB4DD}" dt="2023-12-26T15:28:59.264" v="34" actId="1076"/>
          <ac:picMkLst>
            <pc:docMk/>
            <pc:sldMk cId="985957145" sldId="271"/>
            <ac:picMk id="1034" creationId="{31E32783-8655-8FD3-740D-3CDB5E0A5923}"/>
          </ac:picMkLst>
        </pc:picChg>
      </pc:sldChg>
      <pc:sldChg chg="modSp mod">
        <pc:chgData name="Struyf Gil [student]" userId="7b254c0c-13a6-4858-a7d9-fdbf17c44a85" providerId="ADAL" clId="{DCACDEAF-D63D-43AD-81B5-B0CF690DB4DD}" dt="2023-12-26T15:27:10.411" v="30" actId="20577"/>
        <pc:sldMkLst>
          <pc:docMk/>
          <pc:sldMk cId="1491214999" sldId="272"/>
        </pc:sldMkLst>
        <pc:spChg chg="mod">
          <ac:chgData name="Struyf Gil [student]" userId="7b254c0c-13a6-4858-a7d9-fdbf17c44a85" providerId="ADAL" clId="{DCACDEAF-D63D-43AD-81B5-B0CF690DB4DD}" dt="2023-12-26T15:27:10.411" v="30" actId="20577"/>
          <ac:spMkLst>
            <pc:docMk/>
            <pc:sldMk cId="1491214999" sldId="272"/>
            <ac:spMk id="2" creationId="{82528D46-52C4-274A-9BC5-0DB3FE63551A}"/>
          </ac:spMkLst>
        </pc:spChg>
      </pc:sldChg>
      <pc:sldChg chg="del">
        <pc:chgData name="Struyf Gil [student]" userId="7b254c0c-13a6-4858-a7d9-fdbf17c44a85" providerId="ADAL" clId="{DCACDEAF-D63D-43AD-81B5-B0CF690DB4DD}" dt="2023-12-26T15:26:09.790" v="0" actId="47"/>
        <pc:sldMkLst>
          <pc:docMk/>
          <pc:sldMk cId="1148077181" sldId="290"/>
        </pc:sldMkLst>
      </pc:sldChg>
      <pc:sldChg chg="modSp">
        <pc:chgData name="Struyf Gil [student]" userId="7b254c0c-13a6-4858-a7d9-fdbf17c44a85" providerId="ADAL" clId="{DCACDEAF-D63D-43AD-81B5-B0CF690DB4DD}" dt="2023-12-26T15:36:48.925" v="37" actId="1076"/>
        <pc:sldMkLst>
          <pc:docMk/>
          <pc:sldMk cId="2291076099" sldId="292"/>
        </pc:sldMkLst>
        <pc:spChg chg="mod">
          <ac:chgData name="Struyf Gil [student]" userId="7b254c0c-13a6-4858-a7d9-fdbf17c44a85" providerId="ADAL" clId="{DCACDEAF-D63D-43AD-81B5-B0CF690DB4DD}" dt="2023-12-26T15:36:48.925" v="37" actId="1076"/>
          <ac:spMkLst>
            <pc:docMk/>
            <pc:sldMk cId="2291076099" sldId="292"/>
            <ac:spMk id="8" creationId="{59D302DC-750A-2F47-776F-6C726C2A4B84}"/>
          </ac:spMkLst>
        </pc:spChg>
        <pc:spChg chg="mod">
          <ac:chgData name="Struyf Gil [student]" userId="7b254c0c-13a6-4858-a7d9-fdbf17c44a85" providerId="ADAL" clId="{DCACDEAF-D63D-43AD-81B5-B0CF690DB4DD}" dt="2023-12-26T15:36:48.925" v="37" actId="1076"/>
          <ac:spMkLst>
            <pc:docMk/>
            <pc:sldMk cId="2291076099" sldId="292"/>
            <ac:spMk id="12" creationId="{70ADBDC5-8CB9-A8B2-52D3-5200B42E6AEE}"/>
          </ac:spMkLst>
        </pc:spChg>
        <pc:grpChg chg="mod">
          <ac:chgData name="Struyf Gil [student]" userId="7b254c0c-13a6-4858-a7d9-fdbf17c44a85" providerId="ADAL" clId="{DCACDEAF-D63D-43AD-81B5-B0CF690DB4DD}" dt="2023-12-26T15:36:48.925" v="37" actId="1076"/>
          <ac:grpSpMkLst>
            <pc:docMk/>
            <pc:sldMk cId="2291076099" sldId="292"/>
            <ac:grpSpMk id="7" creationId="{49E830CE-C821-0A16-83EB-4E9554F1E63B}"/>
          </ac:grpSpMkLst>
        </pc:grpChg>
        <pc:grpChg chg="mod">
          <ac:chgData name="Struyf Gil [student]" userId="7b254c0c-13a6-4858-a7d9-fdbf17c44a85" providerId="ADAL" clId="{DCACDEAF-D63D-43AD-81B5-B0CF690DB4DD}" dt="2023-12-26T15:36:48.925" v="37" actId="1076"/>
          <ac:grpSpMkLst>
            <pc:docMk/>
            <pc:sldMk cId="2291076099" sldId="292"/>
            <ac:grpSpMk id="11" creationId="{19892E9B-0318-0D11-9268-450C50173400}"/>
          </ac:grpSpMkLst>
        </pc:grpChg>
        <pc:grpChg chg="mod">
          <ac:chgData name="Struyf Gil [student]" userId="7b254c0c-13a6-4858-a7d9-fdbf17c44a85" providerId="ADAL" clId="{DCACDEAF-D63D-43AD-81B5-B0CF690DB4DD}" dt="2023-12-26T15:36:48.925" v="37" actId="1076"/>
          <ac:grpSpMkLst>
            <pc:docMk/>
            <pc:sldMk cId="2291076099" sldId="292"/>
            <ac:grpSpMk id="13" creationId="{B609DAE5-6AA1-03F8-F2E8-1B65DAA234D3}"/>
          </ac:grpSpMkLst>
        </pc:grpChg>
        <pc:picChg chg="mod">
          <ac:chgData name="Struyf Gil [student]" userId="7b254c0c-13a6-4858-a7d9-fdbf17c44a85" providerId="ADAL" clId="{DCACDEAF-D63D-43AD-81B5-B0CF690DB4DD}" dt="2023-12-26T15:36:48.925" v="37" actId="1076"/>
          <ac:picMkLst>
            <pc:docMk/>
            <pc:sldMk cId="2291076099" sldId="292"/>
            <ac:picMk id="1026" creationId="{C147464D-030F-1CE2-CE98-4EB8E942CE4E}"/>
          </ac:picMkLst>
        </pc:picChg>
        <pc:picChg chg="mod">
          <ac:chgData name="Struyf Gil [student]" userId="7b254c0c-13a6-4858-a7d9-fdbf17c44a85" providerId="ADAL" clId="{DCACDEAF-D63D-43AD-81B5-B0CF690DB4DD}" dt="2023-12-26T15:36:48.925" v="37" actId="1076"/>
          <ac:picMkLst>
            <pc:docMk/>
            <pc:sldMk cId="2291076099" sldId="292"/>
            <ac:picMk id="1028" creationId="{60C10C26-CEAA-8558-A1CE-9B807B1B5940}"/>
          </ac:picMkLst>
        </pc:picChg>
        <pc:picChg chg="mod">
          <ac:chgData name="Struyf Gil [student]" userId="7b254c0c-13a6-4858-a7d9-fdbf17c44a85" providerId="ADAL" clId="{DCACDEAF-D63D-43AD-81B5-B0CF690DB4DD}" dt="2023-12-26T15:36:48.925" v="37" actId="1076"/>
          <ac:picMkLst>
            <pc:docMk/>
            <pc:sldMk cId="2291076099" sldId="292"/>
            <ac:picMk id="1030" creationId="{1234001F-9E09-C6DF-F99F-349492A95AF3}"/>
          </ac:picMkLst>
        </pc:picChg>
        <pc:picChg chg="mod">
          <ac:chgData name="Struyf Gil [student]" userId="7b254c0c-13a6-4858-a7d9-fdbf17c44a85" providerId="ADAL" clId="{DCACDEAF-D63D-43AD-81B5-B0CF690DB4DD}" dt="2023-12-26T15:36:48.925" v="37" actId="1076"/>
          <ac:picMkLst>
            <pc:docMk/>
            <pc:sldMk cId="2291076099" sldId="292"/>
            <ac:picMk id="1032" creationId="{F26D259C-4030-94C7-2CF4-78AAC92E58A3}"/>
          </ac:picMkLst>
        </pc:picChg>
        <pc:picChg chg="mod">
          <ac:chgData name="Struyf Gil [student]" userId="7b254c0c-13a6-4858-a7d9-fdbf17c44a85" providerId="ADAL" clId="{DCACDEAF-D63D-43AD-81B5-B0CF690DB4DD}" dt="2023-12-26T15:36:48.925" v="37" actId="1076"/>
          <ac:picMkLst>
            <pc:docMk/>
            <pc:sldMk cId="2291076099" sldId="292"/>
            <ac:picMk id="1034" creationId="{A393D6C7-3DF3-8141-2286-A891C1182A05}"/>
          </ac:picMkLst>
        </pc:picChg>
      </pc:sldChg>
    </pc:docChg>
  </pc:docChgLst>
  <pc:docChgLst>
    <pc:chgData name="Aarts Niels [student]" userId="S::s121765@ap.be::93463a1d-b533-4c19-8135-68cb801e02c1" providerId="AD" clId="Web-{CC0FB6DB-588F-295E-4054-D13498563F76}"/>
    <pc:docChg chg="addSld delSld modSld">
      <pc:chgData name="Aarts Niels [student]" userId="S::s121765@ap.be::93463a1d-b533-4c19-8135-68cb801e02c1" providerId="AD" clId="Web-{CC0FB6DB-588F-295E-4054-D13498563F76}" dt="2023-12-26T15:35:41.122" v="38" actId="1076"/>
      <pc:docMkLst>
        <pc:docMk/>
      </pc:docMkLst>
      <pc:sldChg chg="del">
        <pc:chgData name="Aarts Niels [student]" userId="S::s121765@ap.be::93463a1d-b533-4c19-8135-68cb801e02c1" providerId="AD" clId="Web-{CC0FB6DB-588F-295E-4054-D13498563F76}" dt="2023-12-26T15:33:55.895" v="37"/>
        <pc:sldMkLst>
          <pc:docMk/>
          <pc:sldMk cId="1826916431" sldId="262"/>
        </pc:sldMkLst>
      </pc:sldChg>
      <pc:sldChg chg="delSp">
        <pc:chgData name="Aarts Niels [student]" userId="S::s121765@ap.be::93463a1d-b533-4c19-8135-68cb801e02c1" providerId="AD" clId="Web-{CC0FB6DB-588F-295E-4054-D13498563F76}" dt="2023-12-26T15:32:23.686" v="35"/>
        <pc:sldMkLst>
          <pc:docMk/>
          <pc:sldMk cId="2547254376" sldId="270"/>
        </pc:sldMkLst>
        <pc:spChg chg="del">
          <ac:chgData name="Aarts Niels [student]" userId="S::s121765@ap.be::93463a1d-b533-4c19-8135-68cb801e02c1" providerId="AD" clId="Web-{CC0FB6DB-588F-295E-4054-D13498563F76}" dt="2023-12-26T15:32:23.686" v="35"/>
          <ac:spMkLst>
            <pc:docMk/>
            <pc:sldMk cId="2547254376" sldId="270"/>
            <ac:spMk id="6" creationId="{C5BF9100-6D10-E488-D725-A35AF45BAE47}"/>
          </ac:spMkLst>
        </pc:spChg>
      </pc:sldChg>
      <pc:sldChg chg="modSp">
        <pc:chgData name="Aarts Niels [student]" userId="S::s121765@ap.be::93463a1d-b533-4c19-8135-68cb801e02c1" providerId="AD" clId="Web-{CC0FB6DB-588F-295E-4054-D13498563F76}" dt="2023-12-26T15:23:07.255" v="5" actId="20577"/>
        <pc:sldMkLst>
          <pc:docMk/>
          <pc:sldMk cId="1847814983" sldId="276"/>
        </pc:sldMkLst>
        <pc:spChg chg="mod">
          <ac:chgData name="Aarts Niels [student]" userId="S::s121765@ap.be::93463a1d-b533-4c19-8135-68cb801e02c1" providerId="AD" clId="Web-{CC0FB6DB-588F-295E-4054-D13498563F76}" dt="2023-12-26T15:23:07.255" v="5" actId="20577"/>
          <ac:spMkLst>
            <pc:docMk/>
            <pc:sldMk cId="1847814983" sldId="276"/>
            <ac:spMk id="8" creationId="{62E963E6-967E-B2C7-511F-229A826090D2}"/>
          </ac:spMkLst>
        </pc:spChg>
      </pc:sldChg>
      <pc:sldChg chg="delSp">
        <pc:chgData name="Aarts Niels [student]" userId="S::s121765@ap.be::93463a1d-b533-4c19-8135-68cb801e02c1" providerId="AD" clId="Web-{CC0FB6DB-588F-295E-4054-D13498563F76}" dt="2023-12-26T15:32:26.623" v="36"/>
        <pc:sldMkLst>
          <pc:docMk/>
          <pc:sldMk cId="483842052" sldId="277"/>
        </pc:sldMkLst>
        <pc:spChg chg="del">
          <ac:chgData name="Aarts Niels [student]" userId="S::s121765@ap.be::93463a1d-b533-4c19-8135-68cb801e02c1" providerId="AD" clId="Web-{CC0FB6DB-588F-295E-4054-D13498563F76}" dt="2023-12-26T15:32:26.623" v="36"/>
          <ac:spMkLst>
            <pc:docMk/>
            <pc:sldMk cId="483842052" sldId="277"/>
            <ac:spMk id="6" creationId="{610D4108-C06E-CC8B-D473-EF9355D0E0FD}"/>
          </ac:spMkLst>
        </pc:spChg>
      </pc:sldChg>
      <pc:sldChg chg="modSp">
        <pc:chgData name="Aarts Niels [student]" userId="S::s121765@ap.be::93463a1d-b533-4c19-8135-68cb801e02c1" providerId="AD" clId="Web-{CC0FB6DB-588F-295E-4054-D13498563F76}" dt="2023-12-26T15:28:13.965" v="8" actId="14100"/>
        <pc:sldMkLst>
          <pc:docMk/>
          <pc:sldMk cId="720680156" sldId="288"/>
        </pc:sldMkLst>
        <pc:spChg chg="mod">
          <ac:chgData name="Aarts Niels [student]" userId="S::s121765@ap.be::93463a1d-b533-4c19-8135-68cb801e02c1" providerId="AD" clId="Web-{CC0FB6DB-588F-295E-4054-D13498563F76}" dt="2023-12-26T15:28:13.965" v="8" actId="14100"/>
          <ac:spMkLst>
            <pc:docMk/>
            <pc:sldMk cId="720680156" sldId="288"/>
            <ac:spMk id="19" creationId="{386047CA-2FCA-2E65-9795-A5B1940FC5AD}"/>
          </ac:spMkLst>
        </pc:spChg>
      </pc:sldChg>
      <pc:sldChg chg="modSp">
        <pc:chgData name="Aarts Niels [student]" userId="S::s121765@ap.be::93463a1d-b533-4c19-8135-68cb801e02c1" providerId="AD" clId="Web-{CC0FB6DB-588F-295E-4054-D13498563F76}" dt="2023-12-26T15:35:41.122" v="38" actId="1076"/>
        <pc:sldMkLst>
          <pc:docMk/>
          <pc:sldMk cId="1930961484" sldId="291"/>
        </pc:sldMkLst>
        <pc:picChg chg="mod">
          <ac:chgData name="Aarts Niels [student]" userId="S::s121765@ap.be::93463a1d-b533-4c19-8135-68cb801e02c1" providerId="AD" clId="Web-{CC0FB6DB-588F-295E-4054-D13498563F76}" dt="2023-12-26T15:35:41.122" v="38" actId="1076"/>
          <ac:picMkLst>
            <pc:docMk/>
            <pc:sldMk cId="1930961484" sldId="291"/>
            <ac:picMk id="8" creationId="{E7B10895-B266-3A36-C57B-F799A43FD402}"/>
          </ac:picMkLst>
        </pc:picChg>
      </pc:sldChg>
      <pc:sldChg chg="modSp add replId">
        <pc:chgData name="Aarts Niels [student]" userId="S::s121765@ap.be::93463a1d-b533-4c19-8135-68cb801e02c1" providerId="AD" clId="Web-{CC0FB6DB-588F-295E-4054-D13498563F76}" dt="2023-12-26T15:30:41.632" v="34" actId="1076"/>
        <pc:sldMkLst>
          <pc:docMk/>
          <pc:sldMk cId="2291076099" sldId="292"/>
        </pc:sldMkLst>
        <pc:spChg chg="mod">
          <ac:chgData name="Aarts Niels [student]" userId="S::s121765@ap.be::93463a1d-b533-4c19-8135-68cb801e02c1" providerId="AD" clId="Web-{CC0FB6DB-588F-295E-4054-D13498563F76}" dt="2023-12-26T15:30:41.632" v="34" actId="1076"/>
          <ac:spMkLst>
            <pc:docMk/>
            <pc:sldMk cId="2291076099" sldId="292"/>
            <ac:spMk id="12" creationId="{70ADBDC5-8CB9-A8B2-52D3-5200B42E6AEE}"/>
          </ac:spMkLst>
        </pc:spChg>
        <pc:spChg chg="mod">
          <ac:chgData name="Aarts Niels [student]" userId="S::s121765@ap.be::93463a1d-b533-4c19-8135-68cb801e02c1" providerId="AD" clId="Web-{CC0FB6DB-588F-295E-4054-D13498563F76}" dt="2023-12-26T15:30:35.381" v="32" actId="14100"/>
          <ac:spMkLst>
            <pc:docMk/>
            <pc:sldMk cId="2291076099" sldId="292"/>
            <ac:spMk id="19" creationId="{90399609-D151-073F-5D64-20CC4F78A09B}"/>
          </ac:spMkLst>
        </pc:spChg>
        <pc:grpChg chg="mod">
          <ac:chgData name="Aarts Niels [student]" userId="S::s121765@ap.be::93463a1d-b533-4c19-8135-68cb801e02c1" providerId="AD" clId="Web-{CC0FB6DB-588F-295E-4054-D13498563F76}" dt="2023-12-26T15:30:23.943" v="24" actId="1076"/>
          <ac:grpSpMkLst>
            <pc:docMk/>
            <pc:sldMk cId="2291076099" sldId="292"/>
            <ac:grpSpMk id="13" creationId="{B609DAE5-6AA1-03F8-F2E8-1B65DAA234D3}"/>
          </ac:grpSpMkLst>
        </pc:grpChg>
        <pc:grpChg chg="mod">
          <ac:chgData name="Aarts Niels [student]" userId="S::s121765@ap.be::93463a1d-b533-4c19-8135-68cb801e02c1" providerId="AD" clId="Web-{CC0FB6DB-588F-295E-4054-D13498563F76}" dt="2023-12-26T15:29:06.516" v="11" actId="1076"/>
          <ac:grpSpMkLst>
            <pc:docMk/>
            <pc:sldMk cId="2291076099" sldId="292"/>
            <ac:grpSpMk id="20" creationId="{BE32863F-89B0-15CF-AF08-5618D3E1A6D1}"/>
          </ac:grpSpMkLst>
        </pc:grpChg>
        <pc:picChg chg="mod">
          <ac:chgData name="Aarts Niels [student]" userId="S::s121765@ap.be::93463a1d-b533-4c19-8135-68cb801e02c1" providerId="AD" clId="Web-{CC0FB6DB-588F-295E-4054-D13498563F76}" dt="2023-12-26T15:29:39.284" v="16" actId="1076"/>
          <ac:picMkLst>
            <pc:docMk/>
            <pc:sldMk cId="2291076099" sldId="292"/>
            <ac:picMk id="1026" creationId="{C147464D-030F-1CE2-CE98-4EB8E942CE4E}"/>
          </ac:picMkLst>
        </pc:picChg>
        <pc:picChg chg="mod">
          <ac:chgData name="Aarts Niels [student]" userId="S::s121765@ap.be::93463a1d-b533-4c19-8135-68cb801e02c1" providerId="AD" clId="Web-{CC0FB6DB-588F-295E-4054-D13498563F76}" dt="2023-12-26T15:29:41.487" v="17" actId="1076"/>
          <ac:picMkLst>
            <pc:docMk/>
            <pc:sldMk cId="2291076099" sldId="292"/>
            <ac:picMk id="1028" creationId="{60C10C26-CEAA-8558-A1CE-9B807B1B5940}"/>
          </ac:picMkLst>
        </pc:picChg>
        <pc:picChg chg="mod">
          <ac:chgData name="Aarts Niels [student]" userId="S::s121765@ap.be::93463a1d-b533-4c19-8135-68cb801e02c1" providerId="AD" clId="Web-{CC0FB6DB-588F-295E-4054-D13498563F76}" dt="2023-12-26T15:29:42.831" v="18" actId="1076"/>
          <ac:picMkLst>
            <pc:docMk/>
            <pc:sldMk cId="2291076099" sldId="292"/>
            <ac:picMk id="1030" creationId="{1234001F-9E09-C6DF-F99F-349492A95AF3}"/>
          </ac:picMkLst>
        </pc:picChg>
        <pc:picChg chg="mod">
          <ac:chgData name="Aarts Niels [student]" userId="S::s121765@ap.be::93463a1d-b533-4c19-8135-68cb801e02c1" providerId="AD" clId="Web-{CC0FB6DB-588F-295E-4054-D13498563F76}" dt="2023-12-26T15:29:46.222" v="19" actId="1076"/>
          <ac:picMkLst>
            <pc:docMk/>
            <pc:sldMk cId="2291076099" sldId="292"/>
            <ac:picMk id="1032" creationId="{F26D259C-4030-94C7-2CF4-78AAC92E58A3}"/>
          </ac:picMkLst>
        </pc:picChg>
        <pc:picChg chg="mod">
          <ac:chgData name="Aarts Niels [student]" userId="S::s121765@ap.be::93463a1d-b533-4c19-8135-68cb801e02c1" providerId="AD" clId="Web-{CC0FB6DB-588F-295E-4054-D13498563F76}" dt="2023-12-26T15:29:49.097" v="20" actId="1076"/>
          <ac:picMkLst>
            <pc:docMk/>
            <pc:sldMk cId="2291076099" sldId="292"/>
            <ac:picMk id="1034" creationId="{A393D6C7-3DF3-8141-2286-A891C1182A05}"/>
          </ac:picMkLst>
        </pc:picChg>
        <pc:picChg chg="mod">
          <ac:chgData name="Aarts Niels [student]" userId="S::s121765@ap.be::93463a1d-b533-4c19-8135-68cb801e02c1" providerId="AD" clId="Web-{CC0FB6DB-588F-295E-4054-D13498563F76}" dt="2023-12-26T15:29:09.407" v="12" actId="1076"/>
          <ac:picMkLst>
            <pc:docMk/>
            <pc:sldMk cId="2291076099" sldId="292"/>
            <ac:picMk id="1038" creationId="{D253B0AC-8CE0-8681-FE6F-C5E67E80BCE1}"/>
          </ac:picMkLst>
        </pc:picChg>
        <pc:picChg chg="mod">
          <ac:chgData name="Aarts Niels [student]" userId="S::s121765@ap.be::93463a1d-b533-4c19-8135-68cb801e02c1" providerId="AD" clId="Web-{CC0FB6DB-588F-295E-4054-D13498563F76}" dt="2023-12-26T15:29:57.879" v="22" actId="1076"/>
          <ac:picMkLst>
            <pc:docMk/>
            <pc:sldMk cId="2291076099" sldId="292"/>
            <ac:picMk id="1044" creationId="{96CC643C-2276-D5D7-8BCB-ED964FC4236E}"/>
          </ac:picMkLst>
        </pc:picChg>
      </pc:sldChg>
    </pc:docChg>
  </pc:docChgLst>
  <pc:docChgLst>
    <pc:chgData name="Van Esbroeck Joos [student]" userId="S::s131737@ap.be::b860a2ea-3a3d-4860-93cc-ed62a2bb8054" providerId="AD" clId="Web-{38C81241-4DB3-40FA-A54B-71293C5F97DB}"/>
    <pc:docChg chg="addSld delSld modSld sldOrd">
      <pc:chgData name="Van Esbroeck Joos [student]" userId="S::s131737@ap.be::b860a2ea-3a3d-4860-93cc-ed62a2bb8054" providerId="AD" clId="Web-{38C81241-4DB3-40FA-A54B-71293C5F97DB}" dt="2023-12-21T14:04:08.236" v="506" actId="14100"/>
      <pc:docMkLst>
        <pc:docMk/>
      </pc:docMkLst>
      <pc:sldChg chg="addSp delSp modSp mod ord modClrScheme addAnim delAnim chgLayout">
        <pc:chgData name="Van Esbroeck Joos [student]" userId="S::s131737@ap.be::b860a2ea-3a3d-4860-93cc-ed62a2bb8054" providerId="AD" clId="Web-{38C81241-4DB3-40FA-A54B-71293C5F97DB}" dt="2023-12-21T14:04:08.236" v="506" actId="14100"/>
        <pc:sldMkLst>
          <pc:docMk/>
          <pc:sldMk cId="1301748170" sldId="263"/>
        </pc:sldMkLst>
        <pc:spChg chg="mod">
          <ac:chgData name="Van Esbroeck Joos [student]" userId="S::s131737@ap.be::b860a2ea-3a3d-4860-93cc-ed62a2bb8054" providerId="AD" clId="Web-{38C81241-4DB3-40FA-A54B-71293C5F97DB}" dt="2023-12-21T11:41:26.912" v="21"/>
          <ac:spMkLst>
            <pc:docMk/>
            <pc:sldMk cId="1301748170" sldId="263"/>
            <ac:spMk id="2" creationId="{82528D46-52C4-274A-9BC5-0DB3FE63551A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1:41:26.912" v="21"/>
          <ac:spMkLst>
            <pc:docMk/>
            <pc:sldMk cId="1301748170" sldId="263"/>
            <ac:spMk id="3" creationId="{2327D472-5BC1-FB47-A31B-B0695C751450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1:41:26.912" v="21"/>
          <ac:spMkLst>
            <pc:docMk/>
            <pc:sldMk cId="1301748170" sldId="263"/>
            <ac:spMk id="4" creationId="{86BAE256-4AD6-1743-93AF-2B9442C24C52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1:41:26.912" v="21"/>
          <ac:spMkLst>
            <pc:docMk/>
            <pc:sldMk cId="1301748170" sldId="263"/>
            <ac:spMk id="5" creationId="{278EB3B0-CBE5-A349-9D4B-2007143EE890}"/>
          </ac:spMkLst>
        </pc:spChg>
        <pc:spChg chg="add del mod">
          <ac:chgData name="Van Esbroeck Joos [student]" userId="S::s131737@ap.be::b860a2ea-3a3d-4860-93cc-ed62a2bb8054" providerId="AD" clId="Web-{38C81241-4DB3-40FA-A54B-71293C5F97DB}" dt="2023-12-21T13:49:11.938" v="428"/>
          <ac:spMkLst>
            <pc:docMk/>
            <pc:sldMk cId="1301748170" sldId="263"/>
            <ac:spMk id="6" creationId="{21105D78-C6FB-18C0-DAB5-67EDF0150E25}"/>
          </ac:spMkLst>
        </pc:spChg>
        <pc:spChg chg="add del mod">
          <ac:chgData name="Van Esbroeck Joos [student]" userId="S::s131737@ap.be::b860a2ea-3a3d-4860-93cc-ed62a2bb8054" providerId="AD" clId="Web-{38C81241-4DB3-40FA-A54B-71293C5F97DB}" dt="2023-12-21T11:28:58.792" v="7"/>
          <ac:spMkLst>
            <pc:docMk/>
            <pc:sldMk cId="1301748170" sldId="263"/>
            <ac:spMk id="7" creationId="{FBC4C4C5-1B11-F55A-7298-0B15FC1E4062}"/>
          </ac:spMkLst>
        </pc:spChg>
        <pc:spChg chg="add del mod">
          <ac:chgData name="Van Esbroeck Joos [student]" userId="S::s131737@ap.be::b860a2ea-3a3d-4860-93cc-ed62a2bb8054" providerId="AD" clId="Web-{38C81241-4DB3-40FA-A54B-71293C5F97DB}" dt="2023-12-21T11:29:41.919" v="13"/>
          <ac:spMkLst>
            <pc:docMk/>
            <pc:sldMk cId="1301748170" sldId="263"/>
            <ac:spMk id="8" creationId="{CE7B08C1-A37E-6D47-48A3-BF0DFE91F6A1}"/>
          </ac:spMkLst>
        </pc:spChg>
        <pc:spChg chg="add mod">
          <ac:chgData name="Van Esbroeck Joos [student]" userId="S::s131737@ap.be::b860a2ea-3a3d-4860-93cc-ed62a2bb8054" providerId="AD" clId="Web-{38C81241-4DB3-40FA-A54B-71293C5F97DB}" dt="2023-12-21T14:04:08.236" v="506" actId="14100"/>
          <ac:spMkLst>
            <pc:docMk/>
            <pc:sldMk cId="1301748170" sldId="263"/>
            <ac:spMk id="12" creationId="{C8FB8AB7-33B3-5C70-E39B-1710C18E507C}"/>
          </ac:spMkLst>
        </pc:spChg>
        <pc:spChg chg="add del mod">
          <ac:chgData name="Van Esbroeck Joos [student]" userId="S::s131737@ap.be::b860a2ea-3a3d-4860-93cc-ed62a2bb8054" providerId="AD" clId="Web-{38C81241-4DB3-40FA-A54B-71293C5F97DB}" dt="2023-12-21T11:56:19.100" v="85"/>
          <ac:spMkLst>
            <pc:docMk/>
            <pc:sldMk cId="1301748170" sldId="263"/>
            <ac:spMk id="13" creationId="{05AD50A5-03F0-2F6E-64DF-1F86BA8779EE}"/>
          </ac:spMkLst>
        </pc:spChg>
        <pc:spChg chg="add del mod">
          <ac:chgData name="Van Esbroeck Joos [student]" userId="S::s131737@ap.be::b860a2ea-3a3d-4860-93cc-ed62a2bb8054" providerId="AD" clId="Web-{38C81241-4DB3-40FA-A54B-71293C5F97DB}" dt="2023-12-21T11:41:49.162" v="24"/>
          <ac:spMkLst>
            <pc:docMk/>
            <pc:sldMk cId="1301748170" sldId="263"/>
            <ac:spMk id="14" creationId="{3049FB39-E6BE-70A1-2D09-AE1D7EC76549}"/>
          </ac:spMkLst>
        </pc:spChg>
        <pc:spChg chg="add del mod">
          <ac:chgData name="Van Esbroeck Joos [student]" userId="S::s131737@ap.be::b860a2ea-3a3d-4860-93cc-ed62a2bb8054" providerId="AD" clId="Web-{38C81241-4DB3-40FA-A54B-71293C5F97DB}" dt="2023-12-21T14:04:00.786" v="502"/>
          <ac:spMkLst>
            <pc:docMk/>
            <pc:sldMk cId="1301748170" sldId="263"/>
            <ac:spMk id="15" creationId="{3882C0D1-AB33-BAB9-22CA-3ADC57D4803A}"/>
          </ac:spMkLst>
        </pc:spChg>
        <pc:spChg chg="add del mod ord">
          <ac:chgData name="Van Esbroeck Joos [student]" userId="S::s131737@ap.be::b860a2ea-3a3d-4860-93cc-ed62a2bb8054" providerId="AD" clId="Web-{38C81241-4DB3-40FA-A54B-71293C5F97DB}" dt="2023-12-21T14:02:27.404" v="496"/>
          <ac:spMkLst>
            <pc:docMk/>
            <pc:sldMk cId="1301748170" sldId="263"/>
            <ac:spMk id="16" creationId="{64DB0657-AB03-275A-E87A-3122644F876A}"/>
          </ac:spMkLst>
        </pc:spChg>
        <pc:spChg chg="add mod">
          <ac:chgData name="Van Esbroeck Joos [student]" userId="S::s131737@ap.be::b860a2ea-3a3d-4860-93cc-ed62a2bb8054" providerId="AD" clId="Web-{38C81241-4DB3-40FA-A54B-71293C5F97DB}" dt="2023-12-21T13:38:23.228" v="393" actId="20577"/>
          <ac:spMkLst>
            <pc:docMk/>
            <pc:sldMk cId="1301748170" sldId="263"/>
            <ac:spMk id="19" creationId="{449475E7-064E-7159-111D-0E64928F718F}"/>
          </ac:spMkLst>
        </pc:spChg>
        <pc:picChg chg="add del mod">
          <ac:chgData name="Van Esbroeck Joos [student]" userId="S::s131737@ap.be::b860a2ea-3a3d-4860-93cc-ed62a2bb8054" providerId="AD" clId="Web-{38C81241-4DB3-40FA-A54B-71293C5F97DB}" dt="2023-12-21T11:40:52.004" v="16"/>
          <ac:picMkLst>
            <pc:docMk/>
            <pc:sldMk cId="1301748170" sldId="263"/>
            <ac:picMk id="6" creationId="{FE71B0AD-E3E7-F227-E536-53C101BBB113}"/>
          </ac:picMkLst>
        </pc:picChg>
        <pc:picChg chg="add del mod ord">
          <ac:chgData name="Van Esbroeck Joos [student]" userId="S::s131737@ap.be::b860a2ea-3a3d-4860-93cc-ed62a2bb8054" providerId="AD" clId="Web-{38C81241-4DB3-40FA-A54B-71293C5F97DB}" dt="2023-12-21T11:42:39.789" v="31"/>
          <ac:picMkLst>
            <pc:docMk/>
            <pc:sldMk cId="1301748170" sldId="263"/>
            <ac:picMk id="9" creationId="{17B8650C-EE8B-7512-7FB0-DF126861ED39}"/>
          </ac:picMkLst>
        </pc:picChg>
        <pc:picChg chg="add del mod">
          <ac:chgData name="Van Esbroeck Joos [student]" userId="S::s131737@ap.be::b860a2ea-3a3d-4860-93cc-ed62a2bb8054" providerId="AD" clId="Web-{38C81241-4DB3-40FA-A54B-71293C5F97DB}" dt="2023-12-21T11:53:55.282" v="37"/>
          <ac:picMkLst>
            <pc:docMk/>
            <pc:sldMk cId="1301748170" sldId="263"/>
            <ac:picMk id="10" creationId="{9D5E4934-FC81-5124-8429-0F5A55B95C69}"/>
          </ac:picMkLst>
        </pc:picChg>
        <pc:picChg chg="add mod">
          <ac:chgData name="Van Esbroeck Joos [student]" userId="S::s131737@ap.be::b860a2ea-3a3d-4860-93cc-ed62a2bb8054" providerId="AD" clId="Web-{38C81241-4DB3-40FA-A54B-71293C5F97DB}" dt="2023-12-21T14:01:49.544" v="487" actId="1076"/>
          <ac:picMkLst>
            <pc:docMk/>
            <pc:sldMk cId="1301748170" sldId="263"/>
            <ac:picMk id="11" creationId="{AEB81AE9-0259-F649-595F-CC4BC8580218}"/>
          </ac:picMkLst>
        </pc:picChg>
        <pc:cxnChg chg="add mod">
          <ac:chgData name="Van Esbroeck Joos [student]" userId="S::s131737@ap.be::b860a2ea-3a3d-4860-93cc-ed62a2bb8054" providerId="AD" clId="Web-{38C81241-4DB3-40FA-A54B-71293C5F97DB}" dt="2023-12-21T13:51:06.052" v="453" actId="14100"/>
          <ac:cxnSpMkLst>
            <pc:docMk/>
            <pc:sldMk cId="1301748170" sldId="263"/>
            <ac:cxnSpMk id="7" creationId="{E4A289A4-B6E0-98CC-4EA9-8A5129FEA67E}"/>
          </ac:cxnSpMkLst>
        </pc:cxnChg>
        <pc:cxnChg chg="add del mod">
          <ac:chgData name="Van Esbroeck Joos [student]" userId="S::s131737@ap.be::b860a2ea-3a3d-4860-93cc-ed62a2bb8054" providerId="AD" clId="Web-{38C81241-4DB3-40FA-A54B-71293C5F97DB}" dt="2023-12-21T13:50:30.754" v="441"/>
          <ac:cxnSpMkLst>
            <pc:docMk/>
            <pc:sldMk cId="1301748170" sldId="263"/>
            <ac:cxnSpMk id="8" creationId="{13CD1418-9E76-FD9A-663C-226FD555343C}"/>
          </ac:cxnSpMkLst>
        </pc:cxnChg>
        <pc:cxnChg chg="add mod">
          <ac:chgData name="Van Esbroeck Joos [student]" userId="S::s131737@ap.be::b860a2ea-3a3d-4860-93cc-ed62a2bb8054" providerId="AD" clId="Web-{38C81241-4DB3-40FA-A54B-71293C5F97DB}" dt="2023-12-21T13:51:11.115" v="455" actId="1076"/>
          <ac:cxnSpMkLst>
            <pc:docMk/>
            <pc:sldMk cId="1301748170" sldId="263"/>
            <ac:cxnSpMk id="9" creationId="{68AA6EA9-C39A-FA47-7AE6-0A23474118D1}"/>
          </ac:cxnSpMkLst>
        </pc:cxnChg>
      </pc:sldChg>
      <pc:sldChg chg="add del replId">
        <pc:chgData name="Van Esbroeck Joos [student]" userId="S::s131737@ap.be::b860a2ea-3a3d-4860-93cc-ed62a2bb8054" providerId="AD" clId="Web-{38C81241-4DB3-40FA-A54B-71293C5F97DB}" dt="2023-12-21T11:56:53.538" v="93"/>
        <pc:sldMkLst>
          <pc:docMk/>
          <pc:sldMk cId="708274999" sldId="286"/>
        </pc:sldMkLst>
      </pc:sldChg>
      <pc:sldChg chg="addSp delSp modSp add ord replId addAnim delAnim">
        <pc:chgData name="Van Esbroeck Joos [student]" userId="S::s131737@ap.be::b860a2ea-3a3d-4860-93cc-ed62a2bb8054" providerId="AD" clId="Web-{38C81241-4DB3-40FA-A54B-71293C5F97DB}" dt="2023-12-21T13:54:08.262" v="471"/>
        <pc:sldMkLst>
          <pc:docMk/>
          <pc:sldMk cId="929619809" sldId="287"/>
        </pc:sldMkLst>
        <pc:spChg chg="add del">
          <ac:chgData name="Van Esbroeck Joos [student]" userId="S::s131737@ap.be::b860a2ea-3a3d-4860-93cc-ed62a2bb8054" providerId="AD" clId="Web-{38C81241-4DB3-40FA-A54B-71293C5F97DB}" dt="2023-12-21T11:58:44.933" v="120"/>
          <ac:spMkLst>
            <pc:docMk/>
            <pc:sldMk cId="929619809" sldId="287"/>
            <ac:spMk id="7" creationId="{B4958EC7-EAD3-F0B4-C671-68FA913DF806}"/>
          </ac:spMkLst>
        </pc:spChg>
        <pc:spChg chg="add del">
          <ac:chgData name="Van Esbroeck Joos [student]" userId="S::s131737@ap.be::b860a2ea-3a3d-4860-93cc-ed62a2bb8054" providerId="AD" clId="Web-{38C81241-4DB3-40FA-A54B-71293C5F97DB}" dt="2023-12-21T11:58:49.745" v="122"/>
          <ac:spMkLst>
            <pc:docMk/>
            <pc:sldMk cId="929619809" sldId="287"/>
            <ac:spMk id="9" creationId="{5BE92C41-37CF-88F9-4AA4-2BBEA8404E95}"/>
          </ac:spMkLst>
        </pc:spChg>
        <pc:spChg chg="add mod">
          <ac:chgData name="Van Esbroeck Joos [student]" userId="S::s131737@ap.be::b860a2ea-3a3d-4860-93cc-ed62a2bb8054" providerId="AD" clId="Web-{38C81241-4DB3-40FA-A54B-71293C5F97DB}" dt="2023-12-21T11:59:23.700" v="133" actId="688"/>
          <ac:spMkLst>
            <pc:docMk/>
            <pc:sldMk cId="929619809" sldId="287"/>
            <ac:spMk id="10" creationId="{A4B6BA96-E678-4EC0-3D45-6E7FC50AC6A3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1:59:59.357" v="144" actId="1076"/>
          <ac:spMkLst>
            <pc:docMk/>
            <pc:sldMk cId="929619809" sldId="287"/>
            <ac:spMk id="12" creationId="{9E68B7B0-CE15-FA91-6539-BC0BAD99C1A5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2:00:09.014" v="147" actId="1076"/>
          <ac:spMkLst>
            <pc:docMk/>
            <pc:sldMk cId="929619809" sldId="287"/>
            <ac:spMk id="15" creationId="{7802A6F2-6BE0-668C-C445-2354A845BD5A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3:38:16.431" v="391" actId="20577"/>
          <ac:spMkLst>
            <pc:docMk/>
            <pc:sldMk cId="929619809" sldId="287"/>
            <ac:spMk id="19" creationId="{40045FEB-3CB5-1CE6-AA68-47519E291E3A}"/>
          </ac:spMkLst>
        </pc:spChg>
        <pc:picChg chg="mod">
          <ac:chgData name="Van Esbroeck Joos [student]" userId="S::s131737@ap.be::b860a2ea-3a3d-4860-93cc-ed62a2bb8054" providerId="AD" clId="Web-{38C81241-4DB3-40FA-A54B-71293C5F97DB}" dt="2023-12-21T11:59:56.295" v="143" actId="1076"/>
          <ac:picMkLst>
            <pc:docMk/>
            <pc:sldMk cId="929619809" sldId="287"/>
            <ac:picMk id="11" creationId="{4A5D7268-E04A-2639-EA72-1C8D1ACDEF25}"/>
          </ac:picMkLst>
        </pc:picChg>
        <pc:cxnChg chg="add mod">
          <ac:chgData name="Van Esbroeck Joos [student]" userId="S::s131737@ap.be::b860a2ea-3a3d-4860-93cc-ed62a2bb8054" providerId="AD" clId="Web-{38C81241-4DB3-40FA-A54B-71293C5F97DB}" dt="2023-12-21T13:52:55.837" v="460" actId="14100"/>
          <ac:cxnSpMkLst>
            <pc:docMk/>
            <pc:sldMk cId="929619809" sldId="287"/>
            <ac:cxnSpMk id="6" creationId="{AA1497FE-CFB5-4CD1-20AC-4CF1D757955A}"/>
          </ac:cxnSpMkLst>
        </pc:cxnChg>
        <pc:cxnChg chg="add mod">
          <ac:chgData name="Van Esbroeck Joos [student]" userId="S::s131737@ap.be::b860a2ea-3a3d-4860-93cc-ed62a2bb8054" providerId="AD" clId="Web-{38C81241-4DB3-40FA-A54B-71293C5F97DB}" dt="2023-12-21T13:53:03.509" v="462" actId="1076"/>
          <ac:cxnSpMkLst>
            <pc:docMk/>
            <pc:sldMk cId="929619809" sldId="287"/>
            <ac:cxnSpMk id="7" creationId="{AC5592F1-E3B7-79FE-5936-1C34E509B3B8}"/>
          </ac:cxnSpMkLst>
        </pc:cxnChg>
      </pc:sldChg>
      <pc:sldChg chg="addSp delSp modSp add replId addAnim delAnim">
        <pc:chgData name="Van Esbroeck Joos [student]" userId="S::s131737@ap.be::b860a2ea-3a3d-4860-93cc-ed62a2bb8054" providerId="AD" clId="Web-{38C81241-4DB3-40FA-A54B-71293C5F97DB}" dt="2023-12-21T14:01:23.308" v="483" actId="1076"/>
        <pc:sldMkLst>
          <pc:docMk/>
          <pc:sldMk cId="720680156" sldId="288"/>
        </pc:sldMkLst>
        <pc:spChg chg="add del mod">
          <ac:chgData name="Van Esbroeck Joos [student]" userId="S::s131737@ap.be::b860a2ea-3a3d-4860-93cc-ed62a2bb8054" providerId="AD" clId="Web-{38C81241-4DB3-40FA-A54B-71293C5F97DB}" dt="2023-12-21T12:00:31.874" v="155"/>
          <ac:spMkLst>
            <pc:docMk/>
            <pc:sldMk cId="720680156" sldId="288"/>
            <ac:spMk id="6" creationId="{7CDC26EA-73FB-5350-8CE5-4D255A53D64D}"/>
          </ac:spMkLst>
        </pc:spChg>
        <pc:spChg chg="add del mod">
          <ac:chgData name="Van Esbroeck Joos [student]" userId="S::s131737@ap.be::b860a2ea-3a3d-4860-93cc-ed62a2bb8054" providerId="AD" clId="Web-{38C81241-4DB3-40FA-A54B-71293C5F97DB}" dt="2023-12-21T14:00:58.089" v="474"/>
          <ac:spMkLst>
            <pc:docMk/>
            <pc:sldMk cId="720680156" sldId="288"/>
            <ac:spMk id="8" creationId="{746594DA-C1CD-DE78-F81D-586A1D831ADC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4:01:23.308" v="483" actId="1076"/>
          <ac:spMkLst>
            <pc:docMk/>
            <pc:sldMk cId="720680156" sldId="288"/>
            <ac:spMk id="12" creationId="{91045DD8-82C7-0AEE-5D28-2781C765B5D5}"/>
          </ac:spMkLst>
        </pc:spChg>
        <pc:spChg chg="add del mod">
          <ac:chgData name="Van Esbroeck Joos [student]" userId="S::s131737@ap.be::b860a2ea-3a3d-4860-93cc-ed62a2bb8054" providerId="AD" clId="Web-{38C81241-4DB3-40FA-A54B-71293C5F97DB}" dt="2023-12-21T14:01:15.089" v="481" actId="14100"/>
          <ac:spMkLst>
            <pc:docMk/>
            <pc:sldMk cId="720680156" sldId="288"/>
            <ac:spMk id="15" creationId="{DE4F472F-DB39-2575-8260-3AC90267B564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3:40:57.593" v="422" actId="20577"/>
          <ac:spMkLst>
            <pc:docMk/>
            <pc:sldMk cId="720680156" sldId="288"/>
            <ac:spMk id="19" creationId="{386047CA-2FCA-2E65-9795-A5B1940FC5AD}"/>
          </ac:spMkLst>
        </pc:spChg>
        <pc:picChg chg="mod">
          <ac:chgData name="Van Esbroeck Joos [student]" userId="S::s131737@ap.be::b860a2ea-3a3d-4860-93cc-ed62a2bb8054" providerId="AD" clId="Web-{38C81241-4DB3-40FA-A54B-71293C5F97DB}" dt="2023-12-21T14:01:06.261" v="478" actId="1076"/>
          <ac:picMkLst>
            <pc:docMk/>
            <pc:sldMk cId="720680156" sldId="288"/>
            <ac:picMk id="11" creationId="{4AC2A3EA-0757-C3B9-6B8D-ABBA98AA96A7}"/>
          </ac:picMkLst>
        </pc:picChg>
      </pc:sldChg>
      <pc:sldChg chg="modSp new">
        <pc:chgData name="Van Esbroeck Joos [student]" userId="S::s131737@ap.be::b860a2ea-3a3d-4860-93cc-ed62a2bb8054" providerId="AD" clId="Web-{38C81241-4DB3-40FA-A54B-71293C5F97DB}" dt="2023-12-21T13:37:19.991" v="380" actId="20577"/>
        <pc:sldMkLst>
          <pc:docMk/>
          <pc:sldMk cId="221965145" sldId="289"/>
        </pc:sldMkLst>
        <pc:spChg chg="mod">
          <ac:chgData name="Van Esbroeck Joos [student]" userId="S::s131737@ap.be::b860a2ea-3a3d-4860-93cc-ed62a2bb8054" providerId="AD" clId="Web-{38C81241-4DB3-40FA-A54B-71293C5F97DB}" dt="2023-12-21T12:01:56.783" v="183" actId="20577"/>
          <ac:spMkLst>
            <pc:docMk/>
            <pc:sldMk cId="221965145" sldId="289"/>
            <ac:spMk id="2" creationId="{A26546CF-EBCB-D53B-D99F-7912317A3A5D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3:36:27.755" v="348" actId="20577"/>
          <ac:spMkLst>
            <pc:docMk/>
            <pc:sldMk cId="221965145" sldId="289"/>
            <ac:spMk id="3" creationId="{B917CD2C-7379-8311-3A22-5470D30804DF}"/>
          </ac:spMkLst>
        </pc:spChg>
        <pc:spChg chg="mod">
          <ac:chgData name="Van Esbroeck Joos [student]" userId="S::s131737@ap.be::b860a2ea-3a3d-4860-93cc-ed62a2bb8054" providerId="AD" clId="Web-{38C81241-4DB3-40FA-A54B-71293C5F97DB}" dt="2023-12-21T13:37:19.991" v="380" actId="20577"/>
          <ac:spMkLst>
            <pc:docMk/>
            <pc:sldMk cId="221965145" sldId="289"/>
            <ac:spMk id="4" creationId="{9144FE5A-C646-5914-964B-88A21BFD0795}"/>
          </ac:spMkLst>
        </pc:spChg>
      </pc:sldChg>
    </pc:docChg>
  </pc:docChgLst>
  <pc:docChgLst>
    <pc:chgData name="Van Esbroeck Joos [student]" userId="S::s131737@ap.be::b860a2ea-3a3d-4860-93cc-ed62a2bb8054" providerId="AD" clId="Web-{97C70B00-836A-09E1-2B81-77AF4894C867}"/>
    <pc:docChg chg="modSld">
      <pc:chgData name="Van Esbroeck Joos [student]" userId="S::s131737@ap.be::b860a2ea-3a3d-4860-93cc-ed62a2bb8054" providerId="AD" clId="Web-{97C70B00-836A-09E1-2B81-77AF4894C867}" dt="2023-12-21T15:19:26.360" v="33" actId="20577"/>
      <pc:docMkLst>
        <pc:docMk/>
      </pc:docMkLst>
      <pc:sldChg chg="modSp">
        <pc:chgData name="Van Esbroeck Joos [student]" userId="S::s131737@ap.be::b860a2ea-3a3d-4860-93cc-ed62a2bb8054" providerId="AD" clId="Web-{97C70B00-836A-09E1-2B81-77AF4894C867}" dt="2023-12-21T15:19:26.360" v="33" actId="20577"/>
        <pc:sldMkLst>
          <pc:docMk/>
          <pc:sldMk cId="221965145" sldId="289"/>
        </pc:sldMkLst>
        <pc:spChg chg="mod">
          <ac:chgData name="Van Esbroeck Joos [student]" userId="S::s131737@ap.be::b860a2ea-3a3d-4860-93cc-ed62a2bb8054" providerId="AD" clId="Web-{97C70B00-836A-09E1-2B81-77AF4894C867}" dt="2023-12-21T15:19:24.344" v="32" actId="20577"/>
          <ac:spMkLst>
            <pc:docMk/>
            <pc:sldMk cId="221965145" sldId="289"/>
            <ac:spMk id="3" creationId="{B917CD2C-7379-8311-3A22-5470D30804DF}"/>
          </ac:spMkLst>
        </pc:spChg>
        <pc:spChg chg="mod">
          <ac:chgData name="Van Esbroeck Joos [student]" userId="S::s131737@ap.be::b860a2ea-3a3d-4860-93cc-ed62a2bb8054" providerId="AD" clId="Web-{97C70B00-836A-09E1-2B81-77AF4894C867}" dt="2023-12-21T15:19:26.360" v="33" actId="20577"/>
          <ac:spMkLst>
            <pc:docMk/>
            <pc:sldMk cId="221965145" sldId="289"/>
            <ac:spMk id="4" creationId="{9144FE5A-C646-5914-964B-88A21BFD0795}"/>
          </ac:spMkLst>
        </pc:spChg>
      </pc:sldChg>
    </pc:docChg>
  </pc:docChgLst>
  <pc:docChgLst>
    <pc:chgData name="Van Mol Jordy [student]" userId="56f610aa-c092-4dec-8621-79fd578ed55f" providerId="ADAL" clId="{9E52D398-F87C-492F-9A4A-80867B7E9EC9}"/>
    <pc:docChg chg="undo custSel addSld delSld modSld">
      <pc:chgData name="Van Mol Jordy [student]" userId="56f610aa-c092-4dec-8621-79fd578ed55f" providerId="ADAL" clId="{9E52D398-F87C-492F-9A4A-80867B7E9EC9}" dt="2023-12-26T15:35:01.132" v="590" actId="1076"/>
      <pc:docMkLst>
        <pc:docMk/>
      </pc:docMkLst>
      <pc:sldChg chg="addSp delSp modSp new del mod">
        <pc:chgData name="Van Mol Jordy [student]" userId="56f610aa-c092-4dec-8621-79fd578ed55f" providerId="ADAL" clId="{9E52D398-F87C-492F-9A4A-80867B7E9EC9}" dt="2023-12-21T10:20:20.607" v="270" actId="47"/>
        <pc:sldMkLst>
          <pc:docMk/>
          <pc:sldMk cId="3607143428" sldId="280"/>
        </pc:sldMkLst>
        <pc:spChg chg="mod">
          <ac:chgData name="Van Mol Jordy [student]" userId="56f610aa-c092-4dec-8621-79fd578ed55f" providerId="ADAL" clId="{9E52D398-F87C-492F-9A4A-80867B7E9EC9}" dt="2023-12-21T10:08:39.379" v="27" actId="26606"/>
          <ac:spMkLst>
            <pc:docMk/>
            <pc:sldMk cId="3607143428" sldId="280"/>
            <ac:spMk id="2" creationId="{777F0881-6DF8-CF77-7406-5E1BB041C756}"/>
          </ac:spMkLst>
        </pc:spChg>
        <pc:spChg chg="del">
          <ac:chgData name="Van Mol Jordy [student]" userId="56f610aa-c092-4dec-8621-79fd578ed55f" providerId="ADAL" clId="{9E52D398-F87C-492F-9A4A-80867B7E9EC9}" dt="2023-12-21T10:07:39.308" v="24" actId="478"/>
          <ac:spMkLst>
            <pc:docMk/>
            <pc:sldMk cId="3607143428" sldId="280"/>
            <ac:spMk id="3" creationId="{909BB5DF-9C9F-2FB5-2AB0-56CBB5F4434D}"/>
          </ac:spMkLst>
        </pc:spChg>
        <pc:spChg chg="mod">
          <ac:chgData name="Van Mol Jordy [student]" userId="56f610aa-c092-4dec-8621-79fd578ed55f" providerId="ADAL" clId="{9E52D398-F87C-492F-9A4A-80867B7E9EC9}" dt="2023-12-21T10:08:39.379" v="27" actId="26606"/>
          <ac:spMkLst>
            <pc:docMk/>
            <pc:sldMk cId="3607143428" sldId="280"/>
            <ac:spMk id="4" creationId="{1BA9DF38-ACC0-1006-F516-B46380D54868}"/>
          </ac:spMkLst>
        </pc:spChg>
        <pc:spChg chg="mod">
          <ac:chgData name="Van Mol Jordy [student]" userId="56f610aa-c092-4dec-8621-79fd578ed55f" providerId="ADAL" clId="{9E52D398-F87C-492F-9A4A-80867B7E9EC9}" dt="2023-12-21T10:08:39.379" v="27" actId="26606"/>
          <ac:spMkLst>
            <pc:docMk/>
            <pc:sldMk cId="3607143428" sldId="280"/>
            <ac:spMk id="5" creationId="{2491CEBA-B189-B3FD-C885-45BF430616B6}"/>
          </ac:spMkLst>
        </pc:spChg>
        <pc:spChg chg="mod">
          <ac:chgData name="Van Mol Jordy [student]" userId="56f610aa-c092-4dec-8621-79fd578ed55f" providerId="ADAL" clId="{9E52D398-F87C-492F-9A4A-80867B7E9EC9}" dt="2023-12-21T10:08:39.379" v="27" actId="26606"/>
          <ac:spMkLst>
            <pc:docMk/>
            <pc:sldMk cId="3607143428" sldId="280"/>
            <ac:spMk id="6" creationId="{7806116C-E7FA-C9E2-F7CF-B83255AB1072}"/>
          </ac:spMkLst>
        </pc:spChg>
        <pc:spChg chg="add del">
          <ac:chgData name="Van Mol Jordy [student]" userId="56f610aa-c092-4dec-8621-79fd578ed55f" providerId="ADAL" clId="{9E52D398-F87C-492F-9A4A-80867B7E9EC9}" dt="2023-12-21T10:08:56.328" v="33" actId="11529"/>
          <ac:spMkLst>
            <pc:docMk/>
            <pc:sldMk cId="3607143428" sldId="280"/>
            <ac:spMk id="11" creationId="{69D45BEE-BF14-D4E6-2817-54AD45B1BEA2}"/>
          </ac:spMkLst>
        </pc:spChg>
        <pc:spChg chg="add del mod">
          <ac:chgData name="Van Mol Jordy [student]" userId="56f610aa-c092-4dec-8621-79fd578ed55f" providerId="ADAL" clId="{9E52D398-F87C-492F-9A4A-80867B7E9EC9}" dt="2023-12-21T10:19:49.922" v="258" actId="478"/>
          <ac:spMkLst>
            <pc:docMk/>
            <pc:sldMk cId="3607143428" sldId="280"/>
            <ac:spMk id="12" creationId="{4035BF2C-7096-1356-9917-91AF63A5D6D5}"/>
          </ac:spMkLst>
        </pc:spChg>
        <pc:spChg chg="add del mod">
          <ac:chgData name="Van Mol Jordy [student]" userId="56f610aa-c092-4dec-8621-79fd578ed55f" providerId="ADAL" clId="{9E52D398-F87C-492F-9A4A-80867B7E9EC9}" dt="2023-12-21T10:19:52.441" v="263" actId="478"/>
          <ac:spMkLst>
            <pc:docMk/>
            <pc:sldMk cId="3607143428" sldId="280"/>
            <ac:spMk id="13" creationId="{F741FDCD-4571-FB33-15E5-EF83C27A932A}"/>
          </ac:spMkLst>
        </pc:spChg>
        <pc:picChg chg="add del mod ord">
          <ac:chgData name="Van Mol Jordy [student]" userId="56f610aa-c092-4dec-8621-79fd578ed55f" providerId="ADAL" clId="{9E52D398-F87C-492F-9A4A-80867B7E9EC9}" dt="2023-12-21T10:19:49.342" v="257" actId="478"/>
          <ac:picMkLst>
            <pc:docMk/>
            <pc:sldMk cId="3607143428" sldId="280"/>
            <ac:picMk id="7" creationId="{64C3C2E2-6783-3D4A-EF97-21A9627866C3}"/>
          </ac:picMkLst>
        </pc:picChg>
        <pc:picChg chg="add del mod ord">
          <ac:chgData name="Van Mol Jordy [student]" userId="56f610aa-c092-4dec-8621-79fd578ed55f" providerId="ADAL" clId="{9E52D398-F87C-492F-9A4A-80867B7E9EC9}" dt="2023-12-21T10:12:09.270" v="154" actId="478"/>
          <ac:picMkLst>
            <pc:docMk/>
            <pc:sldMk cId="3607143428" sldId="280"/>
            <ac:picMk id="8" creationId="{3C88FDB4-2BA2-AB5E-6C1C-39F1D00B2E7B}"/>
          </ac:picMkLst>
        </pc:picChg>
        <pc:picChg chg="add del mod ord modCrop">
          <ac:chgData name="Van Mol Jordy [student]" userId="56f610aa-c092-4dec-8621-79fd578ed55f" providerId="ADAL" clId="{9E52D398-F87C-492F-9A4A-80867B7E9EC9}" dt="2023-12-21T10:11:55.523" v="130" actId="478"/>
          <ac:picMkLst>
            <pc:docMk/>
            <pc:sldMk cId="3607143428" sldId="280"/>
            <ac:picMk id="9" creationId="{4C1FD336-BFC0-3BEB-C1C2-80FAFDF7DC11}"/>
          </ac:picMkLst>
        </pc:picChg>
        <pc:picChg chg="add del mod ord">
          <ac:chgData name="Van Mol Jordy [student]" userId="56f610aa-c092-4dec-8621-79fd578ed55f" providerId="ADAL" clId="{9E52D398-F87C-492F-9A4A-80867B7E9EC9}" dt="2023-12-21T10:11:58.322" v="132" actId="478"/>
          <ac:picMkLst>
            <pc:docMk/>
            <pc:sldMk cId="3607143428" sldId="280"/>
            <ac:picMk id="10" creationId="{7422A0A9-196E-592C-D42C-2D5407948F89}"/>
          </ac:picMkLst>
        </pc:picChg>
        <pc:picChg chg="add del mod">
          <ac:chgData name="Van Mol Jordy [student]" userId="56f610aa-c092-4dec-8621-79fd578ed55f" providerId="ADAL" clId="{9E52D398-F87C-492F-9A4A-80867B7E9EC9}" dt="2023-12-21T10:10:59.768" v="71" actId="478"/>
          <ac:picMkLst>
            <pc:docMk/>
            <pc:sldMk cId="3607143428" sldId="280"/>
            <ac:picMk id="14" creationId="{68ACF47D-77C3-977B-BB52-CC730C2FBA02}"/>
          </ac:picMkLst>
        </pc:picChg>
        <pc:picChg chg="add del mod">
          <ac:chgData name="Van Mol Jordy [student]" userId="56f610aa-c092-4dec-8621-79fd578ed55f" providerId="ADAL" clId="{9E52D398-F87C-492F-9A4A-80867B7E9EC9}" dt="2023-12-21T10:12:10.618" v="155" actId="478"/>
          <ac:picMkLst>
            <pc:docMk/>
            <pc:sldMk cId="3607143428" sldId="280"/>
            <ac:picMk id="15" creationId="{E5ABA30F-C6F8-528D-9DC2-FEDEADDE2A36}"/>
          </ac:picMkLst>
        </pc:picChg>
        <pc:picChg chg="add del mod">
          <ac:chgData name="Van Mol Jordy [student]" userId="56f610aa-c092-4dec-8621-79fd578ed55f" providerId="ADAL" clId="{9E52D398-F87C-492F-9A4A-80867B7E9EC9}" dt="2023-12-21T10:12:46.144" v="223" actId="478"/>
          <ac:picMkLst>
            <pc:docMk/>
            <pc:sldMk cId="3607143428" sldId="280"/>
            <ac:picMk id="16" creationId="{2B093D66-F1E2-7285-A501-6C7B5BA8E660}"/>
          </ac:picMkLst>
        </pc:picChg>
        <pc:picChg chg="add del mod">
          <ac:chgData name="Van Mol Jordy [student]" userId="56f610aa-c092-4dec-8621-79fd578ed55f" providerId="ADAL" clId="{9E52D398-F87C-492F-9A4A-80867B7E9EC9}" dt="2023-12-21T10:19:50.912" v="260" actId="478"/>
          <ac:picMkLst>
            <pc:docMk/>
            <pc:sldMk cId="3607143428" sldId="280"/>
            <ac:picMk id="17" creationId="{F57F07F4-F1D7-29EE-8956-68AF12A80BD0}"/>
          </ac:picMkLst>
        </pc:picChg>
        <pc:picChg chg="add del mod">
          <ac:chgData name="Van Mol Jordy [student]" userId="56f610aa-c092-4dec-8621-79fd578ed55f" providerId="ADAL" clId="{9E52D398-F87C-492F-9A4A-80867B7E9EC9}" dt="2023-12-21T10:19:51.992" v="262" actId="478"/>
          <ac:picMkLst>
            <pc:docMk/>
            <pc:sldMk cId="3607143428" sldId="280"/>
            <ac:picMk id="18" creationId="{B4A69DB4-5490-D7A7-0830-B197062C5373}"/>
          </ac:picMkLst>
        </pc:picChg>
        <pc:picChg chg="add del mod">
          <ac:chgData name="Van Mol Jordy [student]" userId="56f610aa-c092-4dec-8621-79fd578ed55f" providerId="ADAL" clId="{9E52D398-F87C-492F-9A4A-80867B7E9EC9}" dt="2023-12-21T10:19:51.484" v="261" actId="478"/>
          <ac:picMkLst>
            <pc:docMk/>
            <pc:sldMk cId="3607143428" sldId="280"/>
            <ac:picMk id="19" creationId="{43D26042-B3C0-888E-F5E3-D71820BDE64B}"/>
          </ac:picMkLst>
        </pc:picChg>
        <pc:picChg chg="add mod">
          <ac:chgData name="Van Mol Jordy [student]" userId="56f610aa-c092-4dec-8621-79fd578ed55f" providerId="ADAL" clId="{9E52D398-F87C-492F-9A4A-80867B7E9EC9}" dt="2023-12-21T10:12:39.917" v="219" actId="571"/>
          <ac:picMkLst>
            <pc:docMk/>
            <pc:sldMk cId="3607143428" sldId="280"/>
            <ac:picMk id="20" creationId="{EC519408-FAC9-4B78-C7D5-93B124A34513}"/>
          </ac:picMkLst>
        </pc:picChg>
        <pc:picChg chg="add mod">
          <ac:chgData name="Van Mol Jordy [student]" userId="56f610aa-c092-4dec-8621-79fd578ed55f" providerId="ADAL" clId="{9E52D398-F87C-492F-9A4A-80867B7E9EC9}" dt="2023-12-21T10:12:39.917" v="219" actId="571"/>
          <ac:picMkLst>
            <pc:docMk/>
            <pc:sldMk cId="3607143428" sldId="280"/>
            <ac:picMk id="21" creationId="{F978B6FF-19C6-D3BD-7FA7-0E46673FCB5A}"/>
          </ac:picMkLst>
        </pc:picChg>
        <pc:picChg chg="add mod">
          <ac:chgData name="Van Mol Jordy [student]" userId="56f610aa-c092-4dec-8621-79fd578ed55f" providerId="ADAL" clId="{9E52D398-F87C-492F-9A4A-80867B7E9EC9}" dt="2023-12-21T10:12:39.917" v="219" actId="571"/>
          <ac:picMkLst>
            <pc:docMk/>
            <pc:sldMk cId="3607143428" sldId="280"/>
            <ac:picMk id="22" creationId="{8F3EE54F-ED3E-55E2-E7D4-AAB00FD810FF}"/>
          </ac:picMkLst>
        </pc:picChg>
        <pc:picChg chg="add mod">
          <ac:chgData name="Van Mol Jordy [student]" userId="56f610aa-c092-4dec-8621-79fd578ed55f" providerId="ADAL" clId="{9E52D398-F87C-492F-9A4A-80867B7E9EC9}" dt="2023-12-21T10:12:38.865" v="218" actId="571"/>
          <ac:picMkLst>
            <pc:docMk/>
            <pc:sldMk cId="3607143428" sldId="280"/>
            <ac:picMk id="23" creationId="{7958BA64-4723-5829-2704-8FB53F1A7127}"/>
          </ac:picMkLst>
        </pc:picChg>
        <pc:picChg chg="add mod">
          <ac:chgData name="Van Mol Jordy [student]" userId="56f610aa-c092-4dec-8621-79fd578ed55f" providerId="ADAL" clId="{9E52D398-F87C-492F-9A4A-80867B7E9EC9}" dt="2023-12-21T10:12:38.865" v="218" actId="571"/>
          <ac:picMkLst>
            <pc:docMk/>
            <pc:sldMk cId="3607143428" sldId="280"/>
            <ac:picMk id="24" creationId="{107D0DB3-4473-B563-8F14-B48DE07FA75D}"/>
          </ac:picMkLst>
        </pc:picChg>
        <pc:picChg chg="add mod">
          <ac:chgData name="Van Mol Jordy [student]" userId="56f610aa-c092-4dec-8621-79fd578ed55f" providerId="ADAL" clId="{9E52D398-F87C-492F-9A4A-80867B7E9EC9}" dt="2023-12-21T10:12:38.865" v="218" actId="571"/>
          <ac:picMkLst>
            <pc:docMk/>
            <pc:sldMk cId="3607143428" sldId="280"/>
            <ac:picMk id="25" creationId="{1D6AEC7E-BF1C-3D6E-ABD0-2068F13F63F6}"/>
          </ac:picMkLst>
        </pc:picChg>
        <pc:picChg chg="add mod">
          <ac:chgData name="Van Mol Jordy [student]" userId="56f610aa-c092-4dec-8621-79fd578ed55f" providerId="ADAL" clId="{9E52D398-F87C-492F-9A4A-80867B7E9EC9}" dt="2023-12-21T10:12:38.865" v="218" actId="571"/>
          <ac:picMkLst>
            <pc:docMk/>
            <pc:sldMk cId="3607143428" sldId="280"/>
            <ac:picMk id="26" creationId="{C26083C6-6DD0-76F1-016D-9703A1FE51B5}"/>
          </ac:picMkLst>
        </pc:picChg>
      </pc:sldChg>
      <pc:sldChg chg="new del">
        <pc:chgData name="Van Mol Jordy [student]" userId="56f610aa-c092-4dec-8621-79fd578ed55f" providerId="ADAL" clId="{9E52D398-F87C-492F-9A4A-80867B7E9EC9}" dt="2023-12-21T10:04:45.890" v="1" actId="47"/>
        <pc:sldMkLst>
          <pc:docMk/>
          <pc:sldMk cId="4266897195" sldId="280"/>
        </pc:sldMkLst>
      </pc:sldChg>
      <pc:sldChg chg="addSp delSp modSp new mod">
        <pc:chgData name="Van Mol Jordy [student]" userId="56f610aa-c092-4dec-8621-79fd578ed55f" providerId="ADAL" clId="{9E52D398-F87C-492F-9A4A-80867B7E9EC9}" dt="2023-12-26T15:35:01.132" v="590" actId="1076"/>
        <pc:sldMkLst>
          <pc:docMk/>
          <pc:sldMk cId="180923049" sldId="283"/>
        </pc:sldMkLst>
        <pc:spChg chg="mod">
          <ac:chgData name="Van Mol Jordy [student]" userId="56f610aa-c092-4dec-8621-79fd578ed55f" providerId="ADAL" clId="{9E52D398-F87C-492F-9A4A-80867B7E9EC9}" dt="2023-12-21T10:21:02.169" v="276" actId="20577"/>
          <ac:spMkLst>
            <pc:docMk/>
            <pc:sldMk cId="180923049" sldId="283"/>
            <ac:spMk id="2" creationId="{EDC70D1B-AD59-E9CA-1CC4-F7725A335402}"/>
          </ac:spMkLst>
        </pc:spChg>
        <pc:spChg chg="del">
          <ac:chgData name="Van Mol Jordy [student]" userId="56f610aa-c092-4dec-8621-79fd578ed55f" providerId="ADAL" clId="{9E52D398-F87C-492F-9A4A-80867B7E9EC9}" dt="2023-12-21T10:16:39.387" v="236" actId="478"/>
          <ac:spMkLst>
            <pc:docMk/>
            <pc:sldMk cId="180923049" sldId="283"/>
            <ac:spMk id="3" creationId="{25376718-7E71-24DD-32F8-D3F70D2F96D9}"/>
          </ac:spMkLst>
        </pc:spChg>
        <pc:spChg chg="mod">
          <ac:chgData name="Van Mol Jordy [student]" userId="56f610aa-c092-4dec-8621-79fd578ed55f" providerId="ADAL" clId="{9E52D398-F87C-492F-9A4A-80867B7E9EC9}" dt="2023-12-26T15:35:01.132" v="590" actId="1076"/>
          <ac:spMkLst>
            <pc:docMk/>
            <pc:sldMk cId="180923049" sldId="283"/>
            <ac:spMk id="3" creationId="{CDE17443-373C-2FB0-389F-4F5498F5D799}"/>
          </ac:spMkLst>
        </pc:spChg>
        <pc:spChg chg="add mod">
          <ac:chgData name="Van Mol Jordy [student]" userId="56f610aa-c092-4dec-8621-79fd578ed55f" providerId="ADAL" clId="{9E52D398-F87C-492F-9A4A-80867B7E9EC9}" dt="2023-12-26T15:34:30.206" v="564" actId="404"/>
          <ac:spMkLst>
            <pc:docMk/>
            <pc:sldMk cId="180923049" sldId="283"/>
            <ac:spMk id="7" creationId="{6DB0BF67-9D1E-8434-A137-C949B031680E}"/>
          </ac:spMkLst>
        </pc:spChg>
        <pc:spChg chg="add mod">
          <ac:chgData name="Van Mol Jordy [student]" userId="56f610aa-c092-4dec-8621-79fd578ed55f" providerId="ADAL" clId="{9E52D398-F87C-492F-9A4A-80867B7E9EC9}" dt="2023-12-26T15:34:44.603" v="585" actId="20577"/>
          <ac:spMkLst>
            <pc:docMk/>
            <pc:sldMk cId="180923049" sldId="283"/>
            <ac:spMk id="8" creationId="{046F8525-F606-ED36-F244-4E4C6B9A9AEF}"/>
          </ac:spMkLst>
        </pc:spChg>
        <pc:spChg chg="add del mod">
          <ac:chgData name="Van Mol Jordy [student]" userId="56f610aa-c092-4dec-8621-79fd578ed55f" providerId="ADAL" clId="{9E52D398-F87C-492F-9A4A-80867B7E9EC9}" dt="2023-12-21T10:20:14.012" v="266" actId="478"/>
          <ac:spMkLst>
            <pc:docMk/>
            <pc:sldMk cId="180923049" sldId="283"/>
            <ac:spMk id="9" creationId="{0EA6021B-4AF4-0DFC-4DA4-50F6AC4DA47A}"/>
          </ac:spMkLst>
        </pc:spChg>
        <pc:spChg chg="add del mod">
          <ac:chgData name="Van Mol Jordy [student]" userId="56f610aa-c092-4dec-8621-79fd578ed55f" providerId="ADAL" clId="{9E52D398-F87C-492F-9A4A-80867B7E9EC9}" dt="2023-12-21T10:40:25.012" v="316" actId="478"/>
          <ac:spMkLst>
            <pc:docMk/>
            <pc:sldMk cId="180923049" sldId="283"/>
            <ac:spMk id="11" creationId="{F210057E-D769-ED22-1B1E-16FB27976668}"/>
          </ac:spMkLst>
        </pc:spChg>
        <pc:spChg chg="add del mod">
          <ac:chgData name="Van Mol Jordy [student]" userId="56f610aa-c092-4dec-8621-79fd578ed55f" providerId="ADAL" clId="{9E52D398-F87C-492F-9A4A-80867B7E9EC9}" dt="2023-12-21T10:40:20.892" v="314" actId="478"/>
          <ac:spMkLst>
            <pc:docMk/>
            <pc:sldMk cId="180923049" sldId="283"/>
            <ac:spMk id="12" creationId="{AD69544E-10FD-D296-A171-3DD9D40D88D8}"/>
          </ac:spMkLst>
        </pc:spChg>
        <pc:spChg chg="add del mod">
          <ac:chgData name="Van Mol Jordy [student]" userId="56f610aa-c092-4dec-8621-79fd578ed55f" providerId="ADAL" clId="{9E52D398-F87C-492F-9A4A-80867B7E9EC9}" dt="2023-12-21T10:40:25.593" v="317" actId="478"/>
          <ac:spMkLst>
            <pc:docMk/>
            <pc:sldMk cId="180923049" sldId="283"/>
            <ac:spMk id="13" creationId="{583AC058-CE1A-5C20-D57D-137BD47B8996}"/>
          </ac:spMkLst>
        </pc:spChg>
        <pc:spChg chg="add del mod">
          <ac:chgData name="Van Mol Jordy [student]" userId="56f610aa-c092-4dec-8621-79fd578ed55f" providerId="ADAL" clId="{9E52D398-F87C-492F-9A4A-80867B7E9EC9}" dt="2023-12-21T10:51:03.581" v="341" actId="478"/>
          <ac:spMkLst>
            <pc:docMk/>
            <pc:sldMk cId="180923049" sldId="283"/>
            <ac:spMk id="15" creationId="{83310AAA-3DC1-6286-65A7-2E72F4433C50}"/>
          </ac:spMkLst>
        </pc:spChg>
        <pc:spChg chg="add del mod">
          <ac:chgData name="Van Mol Jordy [student]" userId="56f610aa-c092-4dec-8621-79fd578ed55f" providerId="ADAL" clId="{9E52D398-F87C-492F-9A4A-80867B7E9EC9}" dt="2023-12-21T10:51:04.105" v="342" actId="478"/>
          <ac:spMkLst>
            <pc:docMk/>
            <pc:sldMk cId="180923049" sldId="283"/>
            <ac:spMk id="16" creationId="{BFD2CA0F-0139-1276-A979-3385328C2DDF}"/>
          </ac:spMkLst>
        </pc:spChg>
        <pc:spChg chg="add del mod">
          <ac:chgData name="Van Mol Jordy [student]" userId="56f610aa-c092-4dec-8621-79fd578ed55f" providerId="ADAL" clId="{9E52D398-F87C-492F-9A4A-80867B7E9EC9}" dt="2023-12-21T10:51:04.848" v="343" actId="478"/>
          <ac:spMkLst>
            <pc:docMk/>
            <pc:sldMk cId="180923049" sldId="283"/>
            <ac:spMk id="17" creationId="{C350EAF8-2604-5821-E7BE-6B8B7AB61074}"/>
          </ac:spMkLst>
        </pc:spChg>
        <pc:spChg chg="add mod">
          <ac:chgData name="Van Mol Jordy [student]" userId="56f610aa-c092-4dec-8621-79fd578ed55f" providerId="ADAL" clId="{9E52D398-F87C-492F-9A4A-80867B7E9EC9}" dt="2023-12-21T10:53:34.083" v="396" actId="14100"/>
          <ac:spMkLst>
            <pc:docMk/>
            <pc:sldMk cId="180923049" sldId="283"/>
            <ac:spMk id="20" creationId="{C2372388-1C26-FB48-2741-BC2EB2E4C343}"/>
          </ac:spMkLst>
        </pc:spChg>
        <pc:spChg chg="add mod">
          <ac:chgData name="Van Mol Jordy [student]" userId="56f610aa-c092-4dec-8621-79fd578ed55f" providerId="ADAL" clId="{9E52D398-F87C-492F-9A4A-80867B7E9EC9}" dt="2023-12-21T10:53:37.016" v="397" actId="14100"/>
          <ac:spMkLst>
            <pc:docMk/>
            <pc:sldMk cId="180923049" sldId="283"/>
            <ac:spMk id="21" creationId="{DD63EC55-CE4E-4D6C-A6F3-CC9C48F26C1D}"/>
          </ac:spMkLst>
        </pc:spChg>
        <pc:spChg chg="add del mod">
          <ac:chgData name="Van Mol Jordy [student]" userId="56f610aa-c092-4dec-8621-79fd578ed55f" providerId="ADAL" clId="{9E52D398-F87C-492F-9A4A-80867B7E9EC9}" dt="2023-12-21T10:52:07.763" v="366" actId="478"/>
          <ac:spMkLst>
            <pc:docMk/>
            <pc:sldMk cId="180923049" sldId="283"/>
            <ac:spMk id="22" creationId="{C8C8203D-0C28-08D7-94E2-CA8FCCFBFC68}"/>
          </ac:spMkLst>
        </pc:spChg>
        <pc:spChg chg="add mod">
          <ac:chgData name="Van Mol Jordy [student]" userId="56f610aa-c092-4dec-8621-79fd578ed55f" providerId="ADAL" clId="{9E52D398-F87C-492F-9A4A-80867B7E9EC9}" dt="2023-12-21T11:00:20.010" v="521" actId="14100"/>
          <ac:spMkLst>
            <pc:docMk/>
            <pc:sldMk cId="180923049" sldId="283"/>
            <ac:spMk id="23" creationId="{504ED63B-DDAC-5866-DC55-DE534942936E}"/>
          </ac:spMkLst>
        </pc:spChg>
        <pc:spChg chg="add mod">
          <ac:chgData name="Van Mol Jordy [student]" userId="56f610aa-c092-4dec-8621-79fd578ed55f" providerId="ADAL" clId="{9E52D398-F87C-492F-9A4A-80867B7E9EC9}" dt="2023-12-21T11:00:22.397" v="522" actId="14100"/>
          <ac:spMkLst>
            <pc:docMk/>
            <pc:sldMk cId="180923049" sldId="283"/>
            <ac:spMk id="24" creationId="{0CF5A088-4C9A-6681-FC5C-ADED2D66ED5B}"/>
          </ac:spMkLst>
        </pc:spChg>
        <pc:spChg chg="add mod">
          <ac:chgData name="Van Mol Jordy [student]" userId="56f610aa-c092-4dec-8621-79fd578ed55f" providerId="ADAL" clId="{9E52D398-F87C-492F-9A4A-80867B7E9EC9}" dt="2023-12-21T11:00:12.333" v="520" actId="14100"/>
          <ac:spMkLst>
            <pc:docMk/>
            <pc:sldMk cId="180923049" sldId="283"/>
            <ac:spMk id="25" creationId="{A4CDB855-E67C-D977-7A17-C4142E2575EC}"/>
          </ac:spMkLst>
        </pc:spChg>
        <pc:spChg chg="add mod">
          <ac:chgData name="Van Mol Jordy [student]" userId="56f610aa-c092-4dec-8621-79fd578ed55f" providerId="ADAL" clId="{9E52D398-F87C-492F-9A4A-80867B7E9EC9}" dt="2023-12-21T11:00:09.453" v="519" actId="1076"/>
          <ac:spMkLst>
            <pc:docMk/>
            <pc:sldMk cId="180923049" sldId="283"/>
            <ac:spMk id="26" creationId="{42CEC723-BC20-7CEB-F54E-0BB443844B6E}"/>
          </ac:spMkLst>
        </pc:spChg>
        <pc:spChg chg="add mod">
          <ac:chgData name="Van Mol Jordy [student]" userId="56f610aa-c092-4dec-8621-79fd578ed55f" providerId="ADAL" clId="{9E52D398-F87C-492F-9A4A-80867B7E9EC9}" dt="2023-12-21T10:57:06.383" v="469" actId="1076"/>
          <ac:spMkLst>
            <pc:docMk/>
            <pc:sldMk cId="180923049" sldId="283"/>
            <ac:spMk id="27" creationId="{D85420D5-E5F3-6693-E4AE-C272BA6ED668}"/>
          </ac:spMkLst>
        </pc:spChg>
        <pc:spChg chg="add mod">
          <ac:chgData name="Van Mol Jordy [student]" userId="56f610aa-c092-4dec-8621-79fd578ed55f" providerId="ADAL" clId="{9E52D398-F87C-492F-9A4A-80867B7E9EC9}" dt="2023-12-21T10:55:02.342" v="429" actId="1076"/>
          <ac:spMkLst>
            <pc:docMk/>
            <pc:sldMk cId="180923049" sldId="283"/>
            <ac:spMk id="28" creationId="{82AE311B-A17D-503C-4F62-03BDA3496F13}"/>
          </ac:spMkLst>
        </pc:spChg>
        <pc:spChg chg="add mod">
          <ac:chgData name="Van Mol Jordy [student]" userId="56f610aa-c092-4dec-8621-79fd578ed55f" providerId="ADAL" clId="{9E52D398-F87C-492F-9A4A-80867B7E9EC9}" dt="2023-12-21T10:55:34.976" v="437" actId="20577"/>
          <ac:spMkLst>
            <pc:docMk/>
            <pc:sldMk cId="180923049" sldId="283"/>
            <ac:spMk id="29" creationId="{0F984C6C-623C-C0B8-EBC1-AE48BE457FE2}"/>
          </ac:spMkLst>
        </pc:spChg>
        <pc:spChg chg="add mod">
          <ac:chgData name="Van Mol Jordy [student]" userId="56f610aa-c092-4dec-8621-79fd578ed55f" providerId="ADAL" clId="{9E52D398-F87C-492F-9A4A-80867B7E9EC9}" dt="2023-12-21T11:00:40.241" v="538" actId="14100"/>
          <ac:spMkLst>
            <pc:docMk/>
            <pc:sldMk cId="180923049" sldId="283"/>
            <ac:spMk id="30" creationId="{C9D99C44-1E74-5C11-6762-3389DB756606}"/>
          </ac:spMkLst>
        </pc:spChg>
        <pc:spChg chg="add mod">
          <ac:chgData name="Van Mol Jordy [student]" userId="56f610aa-c092-4dec-8621-79fd578ed55f" providerId="ADAL" clId="{9E52D398-F87C-492F-9A4A-80867B7E9EC9}" dt="2023-12-21T10:57:30.958" v="474" actId="20577"/>
          <ac:spMkLst>
            <pc:docMk/>
            <pc:sldMk cId="180923049" sldId="283"/>
            <ac:spMk id="31" creationId="{FC9EF9D8-3FE9-07BD-60A4-59C7EED45751}"/>
          </ac:spMkLst>
        </pc:spChg>
        <pc:spChg chg="add mod">
          <ac:chgData name="Van Mol Jordy [student]" userId="56f610aa-c092-4dec-8621-79fd578ed55f" providerId="ADAL" clId="{9E52D398-F87C-492F-9A4A-80867B7E9EC9}" dt="2023-12-21T10:57:40.661" v="496" actId="20577"/>
          <ac:spMkLst>
            <pc:docMk/>
            <pc:sldMk cId="180923049" sldId="283"/>
            <ac:spMk id="32" creationId="{19BC8DB6-FF2A-1B4B-7A93-5995BBBCB2B3}"/>
          </ac:spMkLst>
        </pc:spChg>
        <pc:spChg chg="add mod">
          <ac:chgData name="Van Mol Jordy [student]" userId="56f610aa-c092-4dec-8621-79fd578ed55f" providerId="ADAL" clId="{9E52D398-F87C-492F-9A4A-80867B7E9EC9}" dt="2023-12-21T10:58:03.020" v="512" actId="1076"/>
          <ac:spMkLst>
            <pc:docMk/>
            <pc:sldMk cId="180923049" sldId="283"/>
            <ac:spMk id="33" creationId="{CA2590E9-1DCB-21B7-4BA3-519B55CC2B35}"/>
          </ac:spMkLst>
        </pc:spChg>
        <pc:spChg chg="add mod">
          <ac:chgData name="Van Mol Jordy [student]" userId="56f610aa-c092-4dec-8621-79fd578ed55f" providerId="ADAL" clId="{9E52D398-F87C-492F-9A4A-80867B7E9EC9}" dt="2023-12-21T15:50:28.050" v="544" actId="1076"/>
          <ac:spMkLst>
            <pc:docMk/>
            <pc:sldMk cId="180923049" sldId="283"/>
            <ac:spMk id="36" creationId="{90EB0AC5-51F3-B579-FFC6-656B517CD546}"/>
          </ac:spMkLst>
        </pc:spChg>
        <pc:spChg chg="add mod">
          <ac:chgData name="Van Mol Jordy [student]" userId="56f610aa-c092-4dec-8621-79fd578ed55f" providerId="ADAL" clId="{9E52D398-F87C-492F-9A4A-80867B7E9EC9}" dt="2023-12-21T15:50:44.604" v="551" actId="14100"/>
          <ac:spMkLst>
            <pc:docMk/>
            <pc:sldMk cId="180923049" sldId="283"/>
            <ac:spMk id="37" creationId="{417525FB-CB53-80E6-DCD5-D12DDEE59A68}"/>
          </ac:spMkLst>
        </pc:spChg>
        <pc:picChg chg="add del mod">
          <ac:chgData name="Van Mol Jordy [student]" userId="56f610aa-c092-4dec-8621-79fd578ed55f" providerId="ADAL" clId="{9E52D398-F87C-492F-9A4A-80867B7E9EC9}" dt="2023-12-21T10:20:13.360" v="265" actId="478"/>
          <ac:picMkLst>
            <pc:docMk/>
            <pc:sldMk cId="180923049" sldId="283"/>
            <ac:picMk id="7" creationId="{E740A1C3-9713-6076-E9B2-2A05D334B30F}"/>
          </ac:picMkLst>
        </pc:picChg>
        <pc:picChg chg="add del mod">
          <ac:chgData name="Van Mol Jordy [student]" userId="56f610aa-c092-4dec-8621-79fd578ed55f" providerId="ADAL" clId="{9E52D398-F87C-492F-9A4A-80867B7E9EC9}" dt="2023-12-21T10:39:53.762" v="305" actId="478"/>
          <ac:picMkLst>
            <pc:docMk/>
            <pc:sldMk cId="180923049" sldId="283"/>
            <ac:picMk id="8" creationId="{FF73B2FA-D117-CED6-F547-503641AE452B}"/>
          </ac:picMkLst>
        </pc:picChg>
        <pc:picChg chg="add del mod modCrop">
          <ac:chgData name="Van Mol Jordy [student]" userId="56f610aa-c092-4dec-8621-79fd578ed55f" providerId="ADAL" clId="{9E52D398-F87C-492F-9A4A-80867B7E9EC9}" dt="2023-12-21T10:20:11.037" v="264" actId="478"/>
          <ac:picMkLst>
            <pc:docMk/>
            <pc:sldMk cId="180923049" sldId="283"/>
            <ac:picMk id="10" creationId="{163135BD-C776-ADC5-907B-00CBCD7BEAFA}"/>
          </ac:picMkLst>
        </pc:picChg>
        <pc:picChg chg="add del mod modCrop">
          <ac:chgData name="Van Mol Jordy [student]" userId="56f610aa-c092-4dec-8621-79fd578ed55f" providerId="ADAL" clId="{9E52D398-F87C-492F-9A4A-80867B7E9EC9}" dt="2023-12-21T10:50:57.727" v="337" actId="478"/>
          <ac:picMkLst>
            <pc:docMk/>
            <pc:sldMk cId="180923049" sldId="283"/>
            <ac:picMk id="14" creationId="{B724A6BB-0152-3BAA-545F-1D952A2F9739}"/>
          </ac:picMkLst>
        </pc:picChg>
        <pc:picChg chg="add del mod modCrop">
          <ac:chgData name="Van Mol Jordy [student]" userId="56f610aa-c092-4dec-8621-79fd578ed55f" providerId="ADAL" clId="{9E52D398-F87C-492F-9A4A-80867B7E9EC9}" dt="2023-12-21T10:59:34.651" v="513" actId="478"/>
          <ac:picMkLst>
            <pc:docMk/>
            <pc:sldMk cId="180923049" sldId="283"/>
            <ac:picMk id="19" creationId="{56909846-9992-E435-EBD5-54F95B2972FB}"/>
          </ac:picMkLst>
        </pc:picChg>
        <pc:picChg chg="add mod ord modCrop">
          <ac:chgData name="Van Mol Jordy [student]" userId="56f610aa-c092-4dec-8621-79fd578ed55f" providerId="ADAL" clId="{9E52D398-F87C-492F-9A4A-80867B7E9EC9}" dt="2023-12-21T11:00:55.348" v="542" actId="732"/>
          <ac:picMkLst>
            <pc:docMk/>
            <pc:sldMk cId="180923049" sldId="283"/>
            <ac:picMk id="35" creationId="{AE8293D8-5305-6F27-B228-B5AFC8609C18}"/>
          </ac:picMkLst>
        </pc:picChg>
      </pc:sldChg>
    </pc:docChg>
  </pc:docChgLst>
  <pc:docChgLst>
    <pc:chgData name="Aarts Niels [student]" userId="93463a1d-b533-4c19-8135-68cb801e02c1" providerId="ADAL" clId="{8D2E7D91-AB24-4642-80C8-7EC30F402FF0}"/>
    <pc:docChg chg="undo redo custSel addSld delSld modSld">
      <pc:chgData name="Aarts Niels [student]" userId="93463a1d-b533-4c19-8135-68cb801e02c1" providerId="ADAL" clId="{8D2E7D91-AB24-4642-80C8-7EC30F402FF0}" dt="2023-12-21T09:22:08.520" v="512"/>
      <pc:docMkLst>
        <pc:docMk/>
      </pc:docMkLst>
      <pc:sldChg chg="modSp mod modAnim">
        <pc:chgData name="Aarts Niels [student]" userId="93463a1d-b533-4c19-8135-68cb801e02c1" providerId="ADAL" clId="{8D2E7D91-AB24-4642-80C8-7EC30F402FF0}" dt="2023-12-21T08:33:14.409" v="154"/>
        <pc:sldMkLst>
          <pc:docMk/>
          <pc:sldMk cId="3581610021" sldId="258"/>
        </pc:sldMkLst>
        <pc:spChg chg="mod">
          <ac:chgData name="Aarts Niels [student]" userId="93463a1d-b533-4c19-8135-68cb801e02c1" providerId="ADAL" clId="{8D2E7D91-AB24-4642-80C8-7EC30F402FF0}" dt="2023-12-21T08:30:06.242" v="10"/>
          <ac:spMkLst>
            <pc:docMk/>
            <pc:sldMk cId="3581610021" sldId="258"/>
            <ac:spMk id="2" creationId="{000DBF0F-6BE8-144A-8B1D-FEA389BEDB02}"/>
          </ac:spMkLst>
        </pc:spChg>
        <pc:spChg chg="mod">
          <ac:chgData name="Aarts Niels [student]" userId="93463a1d-b533-4c19-8135-68cb801e02c1" providerId="ADAL" clId="{8D2E7D91-AB24-4642-80C8-7EC30F402FF0}" dt="2023-12-21T08:31:18.147" v="105" actId="14100"/>
          <ac:spMkLst>
            <pc:docMk/>
            <pc:sldMk cId="3581610021" sldId="258"/>
            <ac:spMk id="3" creationId="{78B93E65-F2A0-4746-8795-CBCD758AB5FA}"/>
          </ac:spMkLst>
        </pc:spChg>
      </pc:sldChg>
      <pc:sldChg chg="modSp mod modAnim">
        <pc:chgData name="Aarts Niels [student]" userId="93463a1d-b533-4c19-8135-68cb801e02c1" providerId="ADAL" clId="{8D2E7D91-AB24-4642-80C8-7EC30F402FF0}" dt="2023-12-21T08:38:55.449" v="320"/>
        <pc:sldMkLst>
          <pc:docMk/>
          <pc:sldMk cId="1663148867" sldId="259"/>
        </pc:sldMkLst>
        <pc:spChg chg="mod">
          <ac:chgData name="Aarts Niels [student]" userId="93463a1d-b533-4c19-8135-68cb801e02c1" providerId="ADAL" clId="{8D2E7D91-AB24-4642-80C8-7EC30F402FF0}" dt="2023-12-21T08:31:26.848" v="111" actId="20577"/>
          <ac:spMkLst>
            <pc:docMk/>
            <pc:sldMk cId="1663148867" sldId="259"/>
            <ac:spMk id="2" creationId="{E86959B1-3923-4945-A1AB-86C646A4550E}"/>
          </ac:spMkLst>
        </pc:spChg>
        <pc:spChg chg="mod">
          <ac:chgData name="Aarts Niels [student]" userId="93463a1d-b533-4c19-8135-68cb801e02c1" providerId="ADAL" clId="{8D2E7D91-AB24-4642-80C8-7EC30F402FF0}" dt="2023-12-21T08:32:03.745" v="114" actId="20577"/>
          <ac:spMkLst>
            <pc:docMk/>
            <pc:sldMk cId="1663148867" sldId="259"/>
            <ac:spMk id="3" creationId="{4ECABE3C-BC33-8245-822C-EE2D7505A266}"/>
          </ac:spMkLst>
        </pc:spChg>
      </pc:sldChg>
      <pc:sldChg chg="modSp mod modAnim">
        <pc:chgData name="Aarts Niels [student]" userId="93463a1d-b533-4c19-8135-68cb801e02c1" providerId="ADAL" clId="{8D2E7D91-AB24-4642-80C8-7EC30F402FF0}" dt="2023-12-21T08:33:42.454" v="158"/>
        <pc:sldMkLst>
          <pc:docMk/>
          <pc:sldMk cId="4209867144" sldId="260"/>
        </pc:sldMkLst>
        <pc:spChg chg="mod">
          <ac:chgData name="Aarts Niels [student]" userId="93463a1d-b533-4c19-8135-68cb801e02c1" providerId="ADAL" clId="{8D2E7D91-AB24-4642-80C8-7EC30F402FF0}" dt="2023-12-21T08:32:17.601" v="118" actId="20577"/>
          <ac:spMkLst>
            <pc:docMk/>
            <pc:sldMk cId="4209867144" sldId="260"/>
            <ac:spMk id="2" creationId="{C8E4B304-2DE3-F24E-99A6-73CE5CA3B523}"/>
          </ac:spMkLst>
        </pc:spChg>
        <pc:spChg chg="mod">
          <ac:chgData name="Aarts Niels [student]" userId="93463a1d-b533-4c19-8135-68cb801e02c1" providerId="ADAL" clId="{8D2E7D91-AB24-4642-80C8-7EC30F402FF0}" dt="2023-12-21T08:32:33.264" v="136" actId="20577"/>
          <ac:spMkLst>
            <pc:docMk/>
            <pc:sldMk cId="4209867144" sldId="260"/>
            <ac:spMk id="3" creationId="{5F04B32D-BE96-E54F-AD6E-D4120B8E2BFF}"/>
          </ac:spMkLst>
        </pc:spChg>
      </pc:sldChg>
      <pc:sldChg chg="modAnim">
        <pc:chgData name="Aarts Niels [student]" userId="93463a1d-b533-4c19-8135-68cb801e02c1" providerId="ADAL" clId="{8D2E7D91-AB24-4642-80C8-7EC30F402FF0}" dt="2023-12-21T09:22:01.901" v="511"/>
        <pc:sldMkLst>
          <pc:docMk/>
          <pc:sldMk cId="1826916431" sldId="262"/>
        </pc:sldMkLst>
      </pc:sldChg>
      <pc:sldChg chg="addSp delSp mod">
        <pc:chgData name="Aarts Niels [student]" userId="93463a1d-b533-4c19-8135-68cb801e02c1" providerId="ADAL" clId="{8D2E7D91-AB24-4642-80C8-7EC30F402FF0}" dt="2023-12-21T08:55:13.750" v="495" actId="478"/>
        <pc:sldMkLst>
          <pc:docMk/>
          <pc:sldMk cId="1301748170" sldId="263"/>
        </pc:sldMkLst>
        <pc:spChg chg="add del">
          <ac:chgData name="Aarts Niels [student]" userId="93463a1d-b533-4c19-8135-68cb801e02c1" providerId="ADAL" clId="{8D2E7D91-AB24-4642-80C8-7EC30F402FF0}" dt="2023-12-21T08:55:13.750" v="495" actId="478"/>
          <ac:spMkLst>
            <pc:docMk/>
            <pc:sldMk cId="1301748170" sldId="263"/>
            <ac:spMk id="6" creationId="{A0B33B59-1023-7CCF-FAA8-1B641D2FA9CD}"/>
          </ac:spMkLst>
        </pc:spChg>
      </pc:sldChg>
      <pc:sldChg chg="del">
        <pc:chgData name="Aarts Niels [student]" userId="93463a1d-b533-4c19-8135-68cb801e02c1" providerId="ADAL" clId="{8D2E7D91-AB24-4642-80C8-7EC30F402FF0}" dt="2023-12-21T08:39:35.220" v="323" actId="47"/>
        <pc:sldMkLst>
          <pc:docMk/>
          <pc:sldMk cId="1542608510" sldId="264"/>
        </pc:sldMkLst>
      </pc:sldChg>
      <pc:sldChg chg="delSp del mod">
        <pc:chgData name="Aarts Niels [student]" userId="93463a1d-b533-4c19-8135-68cb801e02c1" providerId="ADAL" clId="{8D2E7D91-AB24-4642-80C8-7EC30F402FF0}" dt="2023-12-21T08:39:31.129" v="322" actId="47"/>
        <pc:sldMkLst>
          <pc:docMk/>
          <pc:sldMk cId="2195117761" sldId="265"/>
        </pc:sldMkLst>
        <pc:spChg chg="del">
          <ac:chgData name="Aarts Niels [student]" userId="93463a1d-b533-4c19-8135-68cb801e02c1" providerId="ADAL" clId="{8D2E7D91-AB24-4642-80C8-7EC30F402FF0}" dt="2023-12-21T08:39:29.696" v="321" actId="478"/>
          <ac:spMkLst>
            <pc:docMk/>
            <pc:sldMk cId="2195117761" sldId="265"/>
            <ac:spMk id="10" creationId="{883B1651-79CF-0943-812D-965567974ABC}"/>
          </ac:spMkLst>
        </pc:spChg>
      </pc:sldChg>
      <pc:sldChg chg="addSp delSp modSp mod modClrScheme chgLayout">
        <pc:chgData name="Aarts Niels [student]" userId="93463a1d-b533-4c19-8135-68cb801e02c1" providerId="ADAL" clId="{8D2E7D91-AB24-4642-80C8-7EC30F402FF0}" dt="2023-12-21T09:12:36.559" v="504" actId="26606"/>
        <pc:sldMkLst>
          <pc:docMk/>
          <pc:sldMk cId="3385218854" sldId="266"/>
        </pc:sldMkLst>
        <pc:spChg chg="mod">
          <ac:chgData name="Aarts Niels [student]" userId="93463a1d-b533-4c19-8135-68cb801e02c1" providerId="ADAL" clId="{8D2E7D91-AB24-4642-80C8-7EC30F402FF0}" dt="2023-12-21T09:12:36.559" v="504" actId="26606"/>
          <ac:spMkLst>
            <pc:docMk/>
            <pc:sldMk cId="3385218854" sldId="266"/>
            <ac:spMk id="2" creationId="{B6563975-8653-A740-9086-FA00CAB9BDDE}"/>
          </ac:spMkLst>
        </pc:spChg>
        <pc:spChg chg="del">
          <ac:chgData name="Aarts Niels [student]" userId="93463a1d-b533-4c19-8135-68cb801e02c1" providerId="ADAL" clId="{8D2E7D91-AB24-4642-80C8-7EC30F402FF0}" dt="2023-12-21T09:12:29.280" v="502" actId="478"/>
          <ac:spMkLst>
            <pc:docMk/>
            <pc:sldMk cId="3385218854" sldId="266"/>
            <ac:spMk id="3" creationId="{CCED5367-6F5B-3140-BBC4-5FF73C15B931}"/>
          </ac:spMkLst>
        </pc:spChg>
        <pc:spChg chg="del">
          <ac:chgData name="Aarts Niels [student]" userId="93463a1d-b533-4c19-8135-68cb801e02c1" providerId="ADAL" clId="{8D2E7D91-AB24-4642-80C8-7EC30F402FF0}" dt="2023-12-21T09:12:36.559" v="504" actId="26606"/>
          <ac:spMkLst>
            <pc:docMk/>
            <pc:sldMk cId="3385218854" sldId="266"/>
            <ac:spMk id="4" creationId="{746B55E8-65FE-0F43-A2A4-2E5D242F9D1A}"/>
          </ac:spMkLst>
        </pc:spChg>
        <pc:spChg chg="mod">
          <ac:chgData name="Aarts Niels [student]" userId="93463a1d-b533-4c19-8135-68cb801e02c1" providerId="ADAL" clId="{8D2E7D91-AB24-4642-80C8-7EC30F402FF0}" dt="2023-12-21T09:12:36.559" v="504" actId="26606"/>
          <ac:spMkLst>
            <pc:docMk/>
            <pc:sldMk cId="3385218854" sldId="266"/>
            <ac:spMk id="5" creationId="{E5DCD802-D462-7740-89EA-D7E705C01912}"/>
          </ac:spMkLst>
        </pc:spChg>
        <pc:spChg chg="mod">
          <ac:chgData name="Aarts Niels [student]" userId="93463a1d-b533-4c19-8135-68cb801e02c1" providerId="ADAL" clId="{8D2E7D91-AB24-4642-80C8-7EC30F402FF0}" dt="2023-12-21T09:12:36.559" v="504" actId="26606"/>
          <ac:spMkLst>
            <pc:docMk/>
            <pc:sldMk cId="3385218854" sldId="266"/>
            <ac:spMk id="6" creationId="{D1805FA8-577D-414C-96AB-FA1FBCF900F0}"/>
          </ac:spMkLst>
        </pc:spChg>
        <pc:spChg chg="mod">
          <ac:chgData name="Aarts Niels [student]" userId="93463a1d-b533-4c19-8135-68cb801e02c1" providerId="ADAL" clId="{8D2E7D91-AB24-4642-80C8-7EC30F402FF0}" dt="2023-12-21T09:12:36.559" v="504" actId="26606"/>
          <ac:spMkLst>
            <pc:docMk/>
            <pc:sldMk cId="3385218854" sldId="266"/>
            <ac:spMk id="7" creationId="{DD5D21AB-256C-3F4A-8FB8-EA2C54A8C395}"/>
          </ac:spMkLst>
        </pc:spChg>
        <pc:picChg chg="add mod ord">
          <ac:chgData name="Aarts Niels [student]" userId="93463a1d-b533-4c19-8135-68cb801e02c1" providerId="ADAL" clId="{8D2E7D91-AB24-4642-80C8-7EC30F402FF0}" dt="2023-12-21T09:12:36.559" v="504" actId="26606"/>
          <ac:picMkLst>
            <pc:docMk/>
            <pc:sldMk cId="3385218854" sldId="266"/>
            <ac:picMk id="2050" creationId="{86126ED4-D427-6F39-31A4-ABF22576F293}"/>
          </ac:picMkLst>
        </pc:picChg>
      </pc:sldChg>
      <pc:sldChg chg="del mod">
        <pc:chgData name="Aarts Niels [student]" userId="93463a1d-b533-4c19-8135-68cb801e02c1" providerId="ADAL" clId="{8D2E7D91-AB24-4642-80C8-7EC30F402FF0}" dt="2023-12-21T08:54:02.593" v="493" actId="47"/>
        <pc:sldMkLst>
          <pc:docMk/>
          <pc:sldMk cId="3911350475" sldId="267"/>
        </pc:sldMkLst>
      </pc:sldChg>
      <pc:sldChg chg="del">
        <pc:chgData name="Aarts Niels [student]" userId="93463a1d-b533-4c19-8135-68cb801e02c1" providerId="ADAL" clId="{8D2E7D91-AB24-4642-80C8-7EC30F402FF0}" dt="2023-12-21T08:39:38.509" v="324" actId="47"/>
        <pc:sldMkLst>
          <pc:docMk/>
          <pc:sldMk cId="2362797462" sldId="268"/>
        </pc:sldMkLst>
      </pc:sldChg>
      <pc:sldChg chg="modSp mod modAnim">
        <pc:chgData name="Aarts Niels [student]" userId="93463a1d-b533-4c19-8135-68cb801e02c1" providerId="ADAL" clId="{8D2E7D91-AB24-4642-80C8-7EC30F402FF0}" dt="2023-12-21T08:37:28.412" v="319"/>
        <pc:sldMkLst>
          <pc:docMk/>
          <pc:sldMk cId="2387391333" sldId="269"/>
        </pc:sldMkLst>
        <pc:spChg chg="mod">
          <ac:chgData name="Aarts Niels [student]" userId="93463a1d-b533-4c19-8135-68cb801e02c1" providerId="ADAL" clId="{8D2E7D91-AB24-4642-80C8-7EC30F402FF0}" dt="2023-12-21T08:32:43.601" v="152" actId="20577"/>
          <ac:spMkLst>
            <pc:docMk/>
            <pc:sldMk cId="2387391333" sldId="269"/>
            <ac:spMk id="2" creationId="{CC38469A-78A1-1647-8971-C56CFD4FC3ED}"/>
          </ac:spMkLst>
        </pc:spChg>
        <pc:spChg chg="mod">
          <ac:chgData name="Aarts Niels [student]" userId="93463a1d-b533-4c19-8135-68cb801e02c1" providerId="ADAL" clId="{8D2E7D91-AB24-4642-80C8-7EC30F402FF0}" dt="2023-12-21T08:35:12.655" v="210" actId="20577"/>
          <ac:spMkLst>
            <pc:docMk/>
            <pc:sldMk cId="2387391333" sldId="269"/>
            <ac:spMk id="3" creationId="{0E288965-8AE3-ED44-A480-1523422186DD}"/>
          </ac:spMkLst>
        </pc:spChg>
        <pc:spChg chg="mod">
          <ac:chgData name="Aarts Niels [student]" userId="93463a1d-b533-4c19-8135-68cb801e02c1" providerId="ADAL" clId="{8D2E7D91-AB24-4642-80C8-7EC30F402FF0}" dt="2023-12-21T08:36:20.144" v="308" actId="20577"/>
          <ac:spMkLst>
            <pc:docMk/>
            <pc:sldMk cId="2387391333" sldId="269"/>
            <ac:spMk id="4" creationId="{25D5D099-3ADA-BE4C-8140-DA055FE4A941}"/>
          </ac:spMkLst>
        </pc:spChg>
      </pc:sldChg>
      <pc:sldChg chg="addSp delSp modSp add mod delAnim">
        <pc:chgData name="Aarts Niels [student]" userId="93463a1d-b533-4c19-8135-68cb801e02c1" providerId="ADAL" clId="{8D2E7D91-AB24-4642-80C8-7EC30F402FF0}" dt="2023-12-21T08:36:47.064" v="316" actId="478"/>
        <pc:sldMkLst>
          <pc:docMk/>
          <pc:sldMk cId="2547254376" sldId="270"/>
        </pc:sldMkLst>
        <pc:spChg chg="mod">
          <ac:chgData name="Aarts Niels [student]" userId="93463a1d-b533-4c19-8135-68cb801e02c1" providerId="ADAL" clId="{8D2E7D91-AB24-4642-80C8-7EC30F402FF0}" dt="2023-12-21T08:36:36.506" v="315" actId="20577"/>
          <ac:spMkLst>
            <pc:docMk/>
            <pc:sldMk cId="2547254376" sldId="270"/>
            <ac:spMk id="2" creationId="{C8E4B304-2DE3-F24E-99A6-73CE5CA3B523}"/>
          </ac:spMkLst>
        </pc:spChg>
        <pc:spChg chg="del">
          <ac:chgData name="Aarts Niels [student]" userId="93463a1d-b533-4c19-8135-68cb801e02c1" providerId="ADAL" clId="{8D2E7D91-AB24-4642-80C8-7EC30F402FF0}" dt="2023-12-21T08:36:47.064" v="316" actId="478"/>
          <ac:spMkLst>
            <pc:docMk/>
            <pc:sldMk cId="2547254376" sldId="270"/>
            <ac:spMk id="3" creationId="{5F04B32D-BE96-E54F-AD6E-D4120B8E2BFF}"/>
          </ac:spMkLst>
        </pc:spChg>
        <pc:spChg chg="add mod">
          <ac:chgData name="Aarts Niels [student]" userId="93463a1d-b533-4c19-8135-68cb801e02c1" providerId="ADAL" clId="{8D2E7D91-AB24-4642-80C8-7EC30F402FF0}" dt="2023-12-21T08:36:47.064" v="316" actId="478"/>
          <ac:spMkLst>
            <pc:docMk/>
            <pc:sldMk cId="2547254376" sldId="270"/>
            <ac:spMk id="6" creationId="{C5BF9100-6D10-E488-D725-A35AF45BAE47}"/>
          </ac:spMkLst>
        </pc:spChg>
      </pc:sldChg>
      <pc:sldChg chg="addSp modSp mod modAnim">
        <pc:chgData name="Aarts Niels [student]" userId="93463a1d-b533-4c19-8135-68cb801e02c1" providerId="ADAL" clId="{8D2E7D91-AB24-4642-80C8-7EC30F402FF0}" dt="2023-12-21T09:16:06.831" v="510" actId="20577"/>
        <pc:sldMkLst>
          <pc:docMk/>
          <pc:sldMk cId="862648964" sldId="273"/>
        </pc:sldMkLst>
        <pc:spChg chg="add mod">
          <ac:chgData name="Aarts Niels [student]" userId="93463a1d-b533-4c19-8135-68cb801e02c1" providerId="ADAL" clId="{8D2E7D91-AB24-4642-80C8-7EC30F402FF0}" dt="2023-12-21T09:16:06.831" v="510" actId="20577"/>
          <ac:spMkLst>
            <pc:docMk/>
            <pc:sldMk cId="862648964" sldId="273"/>
            <ac:spMk id="6" creationId="{093B3999-FDF5-7ADA-8BBC-E69850DE16E4}"/>
          </ac:spMkLst>
        </pc:spChg>
        <pc:picChg chg="add mod">
          <ac:chgData name="Aarts Niels [student]" userId="93463a1d-b533-4c19-8135-68cb801e02c1" providerId="ADAL" clId="{8D2E7D91-AB24-4642-80C8-7EC30F402FF0}" dt="2023-12-21T08:58:29.297" v="497" actId="1076"/>
          <ac:picMkLst>
            <pc:docMk/>
            <pc:sldMk cId="862648964" sldId="273"/>
            <ac:picMk id="1026" creationId="{B0489B70-8A6E-49A0-9183-6D592BED4D08}"/>
          </ac:picMkLst>
        </pc:picChg>
      </pc:sldChg>
      <pc:sldChg chg="modSp new del mod">
        <pc:chgData name="Aarts Niels [student]" userId="93463a1d-b533-4c19-8135-68cb801e02c1" providerId="ADAL" clId="{8D2E7D91-AB24-4642-80C8-7EC30F402FF0}" dt="2023-12-21T08:40:56.410" v="333" actId="680"/>
        <pc:sldMkLst>
          <pc:docMk/>
          <pc:sldMk cId="1124372721" sldId="274"/>
        </pc:sldMkLst>
        <pc:spChg chg="mod">
          <ac:chgData name="Aarts Niels [student]" userId="93463a1d-b533-4c19-8135-68cb801e02c1" providerId="ADAL" clId="{8D2E7D91-AB24-4642-80C8-7EC30F402FF0}" dt="2023-12-21T08:40:55.810" v="332"/>
          <ac:spMkLst>
            <pc:docMk/>
            <pc:sldMk cId="1124372721" sldId="274"/>
            <ac:spMk id="2" creationId="{99A015D5-7A7B-3CD5-611D-5022C8F8DB80}"/>
          </ac:spMkLst>
        </pc:spChg>
      </pc:sldChg>
      <pc:sldChg chg="addSp modSp new del mod modClrScheme chgLayout">
        <pc:chgData name="Aarts Niels [student]" userId="93463a1d-b533-4c19-8135-68cb801e02c1" providerId="ADAL" clId="{8D2E7D91-AB24-4642-80C8-7EC30F402FF0}" dt="2023-12-21T08:41:28.993" v="339" actId="47"/>
        <pc:sldMkLst>
          <pc:docMk/>
          <pc:sldMk cId="3935711500" sldId="274"/>
        </pc:sldMkLst>
        <pc:spChg chg="mod ord">
          <ac:chgData name="Aarts Niels [student]" userId="93463a1d-b533-4c19-8135-68cb801e02c1" providerId="ADAL" clId="{8D2E7D91-AB24-4642-80C8-7EC30F402FF0}" dt="2023-12-21T08:41:18.107" v="337" actId="14100"/>
          <ac:spMkLst>
            <pc:docMk/>
            <pc:sldMk cId="3935711500" sldId="274"/>
            <ac:spMk id="2" creationId="{1BE78706-C807-DEAA-1A94-8F20559B294C}"/>
          </ac:spMkLst>
        </pc:spChg>
        <pc:spChg chg="mod ord">
          <ac:chgData name="Aarts Niels [student]" userId="93463a1d-b533-4c19-8135-68cb801e02c1" providerId="ADAL" clId="{8D2E7D91-AB24-4642-80C8-7EC30F402FF0}" dt="2023-12-21T08:41:15.553" v="336" actId="700"/>
          <ac:spMkLst>
            <pc:docMk/>
            <pc:sldMk cId="3935711500" sldId="274"/>
            <ac:spMk id="3" creationId="{494C264B-E2AB-2412-7E12-0DAF09E0BDAF}"/>
          </ac:spMkLst>
        </pc:spChg>
        <pc:spChg chg="mod ord">
          <ac:chgData name="Aarts Niels [student]" userId="93463a1d-b533-4c19-8135-68cb801e02c1" providerId="ADAL" clId="{8D2E7D91-AB24-4642-80C8-7EC30F402FF0}" dt="2023-12-21T08:41:15.553" v="336" actId="700"/>
          <ac:spMkLst>
            <pc:docMk/>
            <pc:sldMk cId="3935711500" sldId="274"/>
            <ac:spMk id="4" creationId="{CE4AEEB9-CB4F-7237-DFB1-BA4746CAD150}"/>
          </ac:spMkLst>
        </pc:spChg>
        <pc:spChg chg="mod ord">
          <ac:chgData name="Aarts Niels [student]" userId="93463a1d-b533-4c19-8135-68cb801e02c1" providerId="ADAL" clId="{8D2E7D91-AB24-4642-80C8-7EC30F402FF0}" dt="2023-12-21T08:41:15.553" v="336" actId="700"/>
          <ac:spMkLst>
            <pc:docMk/>
            <pc:sldMk cId="3935711500" sldId="274"/>
            <ac:spMk id="5" creationId="{54A82D32-21A3-D5EF-C207-CE8D7A43B1A2}"/>
          </ac:spMkLst>
        </pc:spChg>
        <pc:spChg chg="add mod ord">
          <ac:chgData name="Aarts Niels [student]" userId="93463a1d-b533-4c19-8135-68cb801e02c1" providerId="ADAL" clId="{8D2E7D91-AB24-4642-80C8-7EC30F402FF0}" dt="2023-12-21T08:41:15.553" v="336" actId="700"/>
          <ac:spMkLst>
            <pc:docMk/>
            <pc:sldMk cId="3935711500" sldId="274"/>
            <ac:spMk id="6" creationId="{60CEA0AA-85B4-86A0-C7AD-96BDFE9D3943}"/>
          </ac:spMkLst>
        </pc:spChg>
        <pc:spChg chg="add mod ord">
          <ac:chgData name="Aarts Niels [student]" userId="93463a1d-b533-4c19-8135-68cb801e02c1" providerId="ADAL" clId="{8D2E7D91-AB24-4642-80C8-7EC30F402FF0}" dt="2023-12-21T08:41:15.553" v="336" actId="700"/>
          <ac:spMkLst>
            <pc:docMk/>
            <pc:sldMk cId="3935711500" sldId="274"/>
            <ac:spMk id="7" creationId="{742A7473-E6E4-80B1-94C9-138445209537}"/>
          </ac:spMkLst>
        </pc:spChg>
      </pc:sldChg>
      <pc:sldChg chg="add del">
        <pc:chgData name="Aarts Niels [student]" userId="93463a1d-b533-4c19-8135-68cb801e02c1" providerId="ADAL" clId="{8D2E7D91-AB24-4642-80C8-7EC30F402FF0}" dt="2023-12-21T08:41:34.807" v="341" actId="47"/>
        <pc:sldMkLst>
          <pc:docMk/>
          <pc:sldMk cId="522346523" sldId="275"/>
        </pc:sldMkLst>
      </pc:sldChg>
      <pc:sldChg chg="addSp delSp modSp add mod modAnim">
        <pc:chgData name="Aarts Niels [student]" userId="93463a1d-b533-4c19-8135-68cb801e02c1" providerId="ADAL" clId="{8D2E7D91-AB24-4642-80C8-7EC30F402FF0}" dt="2023-12-21T08:45:44.578" v="378" actId="20577"/>
        <pc:sldMkLst>
          <pc:docMk/>
          <pc:sldMk cId="1847814983" sldId="276"/>
        </pc:sldMkLst>
        <pc:spChg chg="mod">
          <ac:chgData name="Aarts Niels [student]" userId="93463a1d-b533-4c19-8135-68cb801e02c1" providerId="ADAL" clId="{8D2E7D91-AB24-4642-80C8-7EC30F402FF0}" dt="2023-12-21T08:41:45.023" v="344"/>
          <ac:spMkLst>
            <pc:docMk/>
            <pc:sldMk cId="1847814983" sldId="276"/>
            <ac:spMk id="2" creationId="{82528D46-52C4-274A-9BC5-0DB3FE63551A}"/>
          </ac:spMkLst>
        </pc:spChg>
        <pc:spChg chg="add del mod">
          <ac:chgData name="Aarts Niels [student]" userId="93463a1d-b533-4c19-8135-68cb801e02c1" providerId="ADAL" clId="{8D2E7D91-AB24-4642-80C8-7EC30F402FF0}" dt="2023-12-21T08:43:25.068" v="354" actId="478"/>
          <ac:spMkLst>
            <pc:docMk/>
            <pc:sldMk cId="1847814983" sldId="276"/>
            <ac:spMk id="7" creationId="{9995197A-2C88-85F7-9173-C4C8FDD49BFD}"/>
          </ac:spMkLst>
        </pc:spChg>
        <pc:spChg chg="add mod">
          <ac:chgData name="Aarts Niels [student]" userId="93463a1d-b533-4c19-8135-68cb801e02c1" providerId="ADAL" clId="{8D2E7D91-AB24-4642-80C8-7EC30F402FF0}" dt="2023-12-21T08:45:44.578" v="378" actId="20577"/>
          <ac:spMkLst>
            <pc:docMk/>
            <pc:sldMk cId="1847814983" sldId="276"/>
            <ac:spMk id="8" creationId="{62E963E6-967E-B2C7-511F-229A826090D2}"/>
          </ac:spMkLst>
        </pc:spChg>
      </pc:sldChg>
      <pc:sldChg chg="addSp delSp modSp new mod delAnim modAnim">
        <pc:chgData name="Aarts Niels [student]" userId="93463a1d-b533-4c19-8135-68cb801e02c1" providerId="ADAL" clId="{8D2E7D91-AB24-4642-80C8-7EC30F402FF0}" dt="2023-12-21T09:15:32.364" v="505" actId="478"/>
        <pc:sldMkLst>
          <pc:docMk/>
          <pc:sldMk cId="483842052" sldId="277"/>
        </pc:sldMkLst>
        <pc:spChg chg="mod">
          <ac:chgData name="Aarts Niels [student]" userId="93463a1d-b533-4c19-8135-68cb801e02c1" providerId="ADAL" clId="{8D2E7D91-AB24-4642-80C8-7EC30F402FF0}" dt="2023-12-21T08:46:19.100" v="386" actId="20577"/>
          <ac:spMkLst>
            <pc:docMk/>
            <pc:sldMk cId="483842052" sldId="277"/>
            <ac:spMk id="2" creationId="{F09AA08E-7D65-21D8-D94F-19EB5597FF77}"/>
          </ac:spMkLst>
        </pc:spChg>
        <pc:spChg chg="del mod">
          <ac:chgData name="Aarts Niels [student]" userId="93463a1d-b533-4c19-8135-68cb801e02c1" providerId="ADAL" clId="{8D2E7D91-AB24-4642-80C8-7EC30F402FF0}" dt="2023-12-21T09:15:32.364" v="505" actId="478"/>
          <ac:spMkLst>
            <pc:docMk/>
            <pc:sldMk cId="483842052" sldId="277"/>
            <ac:spMk id="3" creationId="{AC9D8847-198C-6BAF-F9DC-A75A798D80F6}"/>
          </ac:spMkLst>
        </pc:spChg>
        <pc:spChg chg="add mod">
          <ac:chgData name="Aarts Niels [student]" userId="93463a1d-b533-4c19-8135-68cb801e02c1" providerId="ADAL" clId="{8D2E7D91-AB24-4642-80C8-7EC30F402FF0}" dt="2023-12-21T09:15:32.364" v="505" actId="478"/>
          <ac:spMkLst>
            <pc:docMk/>
            <pc:sldMk cId="483842052" sldId="277"/>
            <ac:spMk id="6" creationId="{610D4108-C06E-CC8B-D473-EF9355D0E0FD}"/>
          </ac:spMkLst>
        </pc:spChg>
      </pc:sldChg>
      <pc:sldChg chg="modAnim">
        <pc:chgData name="Aarts Niels [student]" userId="93463a1d-b533-4c19-8135-68cb801e02c1" providerId="ADAL" clId="{8D2E7D91-AB24-4642-80C8-7EC30F402FF0}" dt="2023-12-21T09:22:08.520" v="512"/>
        <pc:sldMkLst>
          <pc:docMk/>
          <pc:sldMk cId="3579250190" sldId="278"/>
        </pc:sldMkLst>
      </pc:sldChg>
    </pc:docChg>
  </pc:docChgLst>
  <pc:docChgLst>
    <pc:chgData name="Struyf Gil [student]" userId="7b254c0c-13a6-4858-a7d9-fdbf17c44a85" providerId="ADAL" clId="{BA34C23D-8EA0-7948-B3A1-00FD4C6D595B}"/>
    <pc:docChg chg="undo custSel addSld modSld">
      <pc:chgData name="Struyf Gil [student]" userId="7b254c0c-13a6-4858-a7d9-fdbf17c44a85" providerId="ADAL" clId="{BA34C23D-8EA0-7948-B3A1-00FD4C6D595B}" dt="2023-12-21T15:12:17.328" v="557" actId="1076"/>
      <pc:docMkLst>
        <pc:docMk/>
      </pc:docMkLst>
      <pc:sldChg chg="addSp delSp modSp mod delAnim modAnim">
        <pc:chgData name="Struyf Gil [student]" userId="7b254c0c-13a6-4858-a7d9-fdbf17c44a85" providerId="ADAL" clId="{BA34C23D-8EA0-7948-B3A1-00FD4C6D595B}" dt="2023-12-21T14:52:52.266" v="392" actId="1076"/>
        <pc:sldMkLst>
          <pc:docMk/>
          <pc:sldMk cId="985957145" sldId="271"/>
        </pc:sldMkLst>
        <pc:spChg chg="mod">
          <ac:chgData name="Struyf Gil [student]" userId="7b254c0c-13a6-4858-a7d9-fdbf17c44a85" providerId="ADAL" clId="{BA34C23D-8EA0-7948-B3A1-00FD4C6D595B}" dt="2023-12-21T14:50:47.087" v="344" actId="20577"/>
          <ac:spMkLst>
            <pc:docMk/>
            <pc:sldMk cId="985957145" sldId="271"/>
            <ac:spMk id="2" creationId="{82528D46-52C4-274A-9BC5-0DB3FE63551A}"/>
          </ac:spMkLst>
        </pc:spChg>
        <pc:spChg chg="mod">
          <ac:chgData name="Struyf Gil [student]" userId="7b254c0c-13a6-4858-a7d9-fdbf17c44a85" providerId="ADAL" clId="{BA34C23D-8EA0-7948-B3A1-00FD4C6D595B}" dt="2023-12-21T14:22:54.399" v="132" actId="20577"/>
          <ac:spMkLst>
            <pc:docMk/>
            <pc:sldMk cId="985957145" sldId="271"/>
            <ac:spMk id="6" creationId="{2C268B1E-A6BC-BB42-C90B-0257B14B48BC}"/>
          </ac:spMkLst>
        </pc:spChg>
        <pc:spChg chg="add mod">
          <ac:chgData name="Struyf Gil [student]" userId="7b254c0c-13a6-4858-a7d9-fdbf17c44a85" providerId="ADAL" clId="{BA34C23D-8EA0-7948-B3A1-00FD4C6D595B}" dt="2023-12-21T14:52:52.266" v="392" actId="1076"/>
          <ac:spMkLst>
            <pc:docMk/>
            <pc:sldMk cId="985957145" sldId="271"/>
            <ac:spMk id="8" creationId="{A170A10A-534D-189D-A71E-76B8D962E5E5}"/>
          </ac:spMkLst>
        </pc:spChg>
        <pc:spChg chg="add del mod">
          <ac:chgData name="Struyf Gil [student]" userId="7b254c0c-13a6-4858-a7d9-fdbf17c44a85" providerId="ADAL" clId="{BA34C23D-8EA0-7948-B3A1-00FD4C6D595B}" dt="2023-12-21T14:22:21.156" v="124" actId="478"/>
          <ac:spMkLst>
            <pc:docMk/>
            <pc:sldMk cId="985957145" sldId="271"/>
            <ac:spMk id="9" creationId="{7CF080E6-5A19-A143-2B33-83768AFFAC2A}"/>
          </ac:spMkLst>
        </pc:spChg>
        <pc:spChg chg="add del mod">
          <ac:chgData name="Struyf Gil [student]" userId="7b254c0c-13a6-4858-a7d9-fdbf17c44a85" providerId="ADAL" clId="{BA34C23D-8EA0-7948-B3A1-00FD4C6D595B}" dt="2023-12-21T14:22:19.616" v="123" actId="478"/>
          <ac:spMkLst>
            <pc:docMk/>
            <pc:sldMk cId="985957145" sldId="271"/>
            <ac:spMk id="10" creationId="{CCE92933-6B54-AC78-7123-2930759A0CB9}"/>
          </ac:spMkLst>
        </pc:spChg>
        <pc:spChg chg="add mod">
          <ac:chgData name="Struyf Gil [student]" userId="7b254c0c-13a6-4858-a7d9-fdbf17c44a85" providerId="ADAL" clId="{BA34C23D-8EA0-7948-B3A1-00FD4C6D595B}" dt="2023-12-21T14:52:52.266" v="392" actId="1076"/>
          <ac:spMkLst>
            <pc:docMk/>
            <pc:sldMk cId="985957145" sldId="271"/>
            <ac:spMk id="12" creationId="{7532880F-E4C2-236C-E19D-4DC2ED65283A}"/>
          </ac:spMkLst>
        </pc:spChg>
        <pc:spChg chg="add del">
          <ac:chgData name="Struyf Gil [student]" userId="7b254c0c-13a6-4858-a7d9-fdbf17c44a85" providerId="ADAL" clId="{BA34C23D-8EA0-7948-B3A1-00FD4C6D595B}" dt="2023-12-21T14:32:02.766" v="231" actId="478"/>
          <ac:spMkLst>
            <pc:docMk/>
            <pc:sldMk cId="985957145" sldId="271"/>
            <ac:spMk id="14" creationId="{CDFD4A55-7541-B8BF-FC11-7BB7DA6AD0B0}"/>
          </ac:spMkLst>
        </pc:spChg>
        <pc:spChg chg="add del">
          <ac:chgData name="Struyf Gil [student]" userId="7b254c0c-13a6-4858-a7d9-fdbf17c44a85" providerId="ADAL" clId="{BA34C23D-8EA0-7948-B3A1-00FD4C6D595B}" dt="2023-12-21T14:32:10.604" v="233" actId="478"/>
          <ac:spMkLst>
            <pc:docMk/>
            <pc:sldMk cId="985957145" sldId="271"/>
            <ac:spMk id="15" creationId="{E7A6C1AE-3264-724F-B6E8-ECC65AA1F649}"/>
          </ac:spMkLst>
        </pc:spChg>
        <pc:spChg chg="add mod">
          <ac:chgData name="Struyf Gil [student]" userId="7b254c0c-13a6-4858-a7d9-fdbf17c44a85" providerId="ADAL" clId="{BA34C23D-8EA0-7948-B3A1-00FD4C6D595B}" dt="2023-12-21T14:44:50.756" v="334" actId="1076"/>
          <ac:spMkLst>
            <pc:docMk/>
            <pc:sldMk cId="985957145" sldId="271"/>
            <ac:spMk id="16" creationId="{81E37E51-4004-702C-898C-8E57CC4D718E}"/>
          </ac:spMkLst>
        </pc:spChg>
        <pc:spChg chg="add mod">
          <ac:chgData name="Struyf Gil [student]" userId="7b254c0c-13a6-4858-a7d9-fdbf17c44a85" providerId="ADAL" clId="{BA34C23D-8EA0-7948-B3A1-00FD4C6D595B}" dt="2023-12-21T14:35:56.849" v="272"/>
          <ac:spMkLst>
            <pc:docMk/>
            <pc:sldMk cId="985957145" sldId="271"/>
            <ac:spMk id="18" creationId="{608C978D-84A6-EDA7-7AAB-7B7960BCC1EA}"/>
          </ac:spMkLst>
        </pc:spChg>
        <pc:spChg chg="add mod">
          <ac:chgData name="Struyf Gil [student]" userId="7b254c0c-13a6-4858-a7d9-fdbf17c44a85" providerId="ADAL" clId="{BA34C23D-8EA0-7948-B3A1-00FD4C6D595B}" dt="2023-12-21T14:51:49.139" v="388" actId="207"/>
          <ac:spMkLst>
            <pc:docMk/>
            <pc:sldMk cId="985957145" sldId="271"/>
            <ac:spMk id="19" creationId="{2C66E96D-0D51-74F5-14DD-3E0F04E2AEB1}"/>
          </ac:spMkLst>
        </pc:spChg>
        <pc:spChg chg="add del mod">
          <ac:chgData name="Struyf Gil [student]" userId="7b254c0c-13a6-4858-a7d9-fdbf17c44a85" providerId="ADAL" clId="{BA34C23D-8EA0-7948-B3A1-00FD4C6D595B}" dt="2023-12-21T14:44:53.073" v="335" actId="478"/>
          <ac:spMkLst>
            <pc:docMk/>
            <pc:sldMk cId="985957145" sldId="271"/>
            <ac:spMk id="47" creationId="{963DA0C1-EAB9-389D-ECDE-A769BA4E6196}"/>
          </ac:spMkLst>
        </pc:spChg>
        <pc:spChg chg="add mod">
          <ac:chgData name="Struyf Gil [student]" userId="7b254c0c-13a6-4858-a7d9-fdbf17c44a85" providerId="ADAL" clId="{BA34C23D-8EA0-7948-B3A1-00FD4C6D595B}" dt="2023-12-21T14:45:19.351" v="338" actId="14100"/>
          <ac:spMkLst>
            <pc:docMk/>
            <pc:sldMk cId="985957145" sldId="271"/>
            <ac:spMk id="48" creationId="{7194D32E-18DD-248B-0646-EFD85B0D2847}"/>
          </ac:spMkLst>
        </pc:spChg>
        <pc:spChg chg="add mod">
          <ac:chgData name="Struyf Gil [student]" userId="7b254c0c-13a6-4858-a7d9-fdbf17c44a85" providerId="ADAL" clId="{BA34C23D-8EA0-7948-B3A1-00FD4C6D595B}" dt="2023-12-21T14:52:12.101" v="391" actId="14100"/>
          <ac:spMkLst>
            <pc:docMk/>
            <pc:sldMk cId="985957145" sldId="271"/>
            <ac:spMk id="49" creationId="{B096B93B-4450-BAE4-BEFB-F38E34DC9993}"/>
          </ac:spMkLst>
        </pc:spChg>
        <pc:spChg chg="add del mod">
          <ac:chgData name="Struyf Gil [student]" userId="7b254c0c-13a6-4858-a7d9-fdbf17c44a85" providerId="ADAL" clId="{BA34C23D-8EA0-7948-B3A1-00FD4C6D595B}" dt="2023-12-21T14:50:51.242" v="346"/>
          <ac:spMkLst>
            <pc:docMk/>
            <pc:sldMk cId="985957145" sldId="271"/>
            <ac:spMk id="50" creationId="{CF2D426B-53FA-3F10-1AFA-0A2DA9244DB1}"/>
          </ac:spMkLst>
        </pc:spChg>
        <pc:spChg chg="add mod">
          <ac:chgData name="Struyf Gil [student]" userId="7b254c0c-13a6-4858-a7d9-fdbf17c44a85" providerId="ADAL" clId="{BA34C23D-8EA0-7948-B3A1-00FD4C6D595B}" dt="2023-12-21T14:51:30.942" v="387" actId="1076"/>
          <ac:spMkLst>
            <pc:docMk/>
            <pc:sldMk cId="985957145" sldId="271"/>
            <ac:spMk id="51" creationId="{152DD745-8CDE-1A23-32D4-E8BB11E75319}"/>
          </ac:spMkLst>
        </pc:spChg>
        <pc:grpChg chg="add mod">
          <ac:chgData name="Struyf Gil [student]" userId="7b254c0c-13a6-4858-a7d9-fdbf17c44a85" providerId="ADAL" clId="{BA34C23D-8EA0-7948-B3A1-00FD4C6D595B}" dt="2023-12-21T14:52:52.266" v="392" actId="1076"/>
          <ac:grpSpMkLst>
            <pc:docMk/>
            <pc:sldMk cId="985957145" sldId="271"/>
            <ac:grpSpMk id="7" creationId="{36CCF475-3AB6-67CB-B996-13BDBA707682}"/>
          </ac:grpSpMkLst>
        </pc:grpChg>
        <pc:grpChg chg="add mod">
          <ac:chgData name="Struyf Gil [student]" userId="7b254c0c-13a6-4858-a7d9-fdbf17c44a85" providerId="ADAL" clId="{BA34C23D-8EA0-7948-B3A1-00FD4C6D595B}" dt="2023-12-21T14:52:52.266" v="392" actId="1076"/>
          <ac:grpSpMkLst>
            <pc:docMk/>
            <pc:sldMk cId="985957145" sldId="271"/>
            <ac:grpSpMk id="11" creationId="{1FC6E6B1-2F4E-F588-A8B1-91C3CDC21F7A}"/>
          </ac:grpSpMkLst>
        </pc:grpChg>
        <pc:grpChg chg="add mod">
          <ac:chgData name="Struyf Gil [student]" userId="7b254c0c-13a6-4858-a7d9-fdbf17c44a85" providerId="ADAL" clId="{BA34C23D-8EA0-7948-B3A1-00FD4C6D595B}" dt="2023-12-21T14:52:52.266" v="392" actId="1076"/>
          <ac:grpSpMkLst>
            <pc:docMk/>
            <pc:sldMk cId="985957145" sldId="271"/>
            <ac:grpSpMk id="13" creationId="{AA3E9FF3-7361-A08B-6A1A-B847229F95B4}"/>
          </ac:grpSpMkLst>
        </pc:grpChg>
        <pc:grpChg chg="add mod">
          <ac:chgData name="Struyf Gil [student]" userId="7b254c0c-13a6-4858-a7d9-fdbf17c44a85" providerId="ADAL" clId="{BA34C23D-8EA0-7948-B3A1-00FD4C6D595B}" dt="2023-12-21T14:44:50.756" v="334" actId="1076"/>
          <ac:grpSpMkLst>
            <pc:docMk/>
            <pc:sldMk cId="985957145" sldId="271"/>
            <ac:grpSpMk id="17" creationId="{2A433C84-EB2E-1650-0D04-6E12302FDAEF}"/>
          </ac:grpSpMkLst>
        </pc:grpChg>
        <pc:grpChg chg="add mod">
          <ac:chgData name="Struyf Gil [student]" userId="7b254c0c-13a6-4858-a7d9-fdbf17c44a85" providerId="ADAL" clId="{BA34C23D-8EA0-7948-B3A1-00FD4C6D595B}" dt="2023-12-21T14:44:50.756" v="334" actId="1076"/>
          <ac:grpSpMkLst>
            <pc:docMk/>
            <pc:sldMk cId="985957145" sldId="271"/>
            <ac:grpSpMk id="20" creationId="{5DB3EE60-43E7-0F6A-A536-C874C0394861}"/>
          </ac:grpSpMkLst>
        </pc:grpChg>
        <pc:picChg chg="add mod">
          <ac:chgData name="Struyf Gil [student]" userId="7b254c0c-13a6-4858-a7d9-fdbf17c44a85" providerId="ADAL" clId="{BA34C23D-8EA0-7948-B3A1-00FD4C6D595B}" dt="2023-12-21T14:52:52.266" v="392" actId="1076"/>
          <ac:picMkLst>
            <pc:docMk/>
            <pc:sldMk cId="985957145" sldId="271"/>
            <ac:picMk id="1026" creationId="{E19FACC6-54D5-43DB-3EBF-F9B8083FE965}"/>
          </ac:picMkLst>
        </pc:picChg>
        <pc:picChg chg="add mod">
          <ac:chgData name="Struyf Gil [student]" userId="7b254c0c-13a6-4858-a7d9-fdbf17c44a85" providerId="ADAL" clId="{BA34C23D-8EA0-7948-B3A1-00FD4C6D595B}" dt="2023-12-21T14:52:52.266" v="392" actId="1076"/>
          <ac:picMkLst>
            <pc:docMk/>
            <pc:sldMk cId="985957145" sldId="271"/>
            <ac:picMk id="1028" creationId="{D9A54ED7-F524-8960-F9F3-8917812A2A32}"/>
          </ac:picMkLst>
        </pc:picChg>
        <pc:picChg chg="add mod">
          <ac:chgData name="Struyf Gil [student]" userId="7b254c0c-13a6-4858-a7d9-fdbf17c44a85" providerId="ADAL" clId="{BA34C23D-8EA0-7948-B3A1-00FD4C6D595B}" dt="2023-12-21T14:52:52.266" v="392" actId="1076"/>
          <ac:picMkLst>
            <pc:docMk/>
            <pc:sldMk cId="985957145" sldId="271"/>
            <ac:picMk id="1030" creationId="{582B6732-6112-F49C-BB9B-122543181EE4}"/>
          </ac:picMkLst>
        </pc:picChg>
        <pc:picChg chg="add mod">
          <ac:chgData name="Struyf Gil [student]" userId="7b254c0c-13a6-4858-a7d9-fdbf17c44a85" providerId="ADAL" clId="{BA34C23D-8EA0-7948-B3A1-00FD4C6D595B}" dt="2023-12-21T14:52:52.266" v="392" actId="1076"/>
          <ac:picMkLst>
            <pc:docMk/>
            <pc:sldMk cId="985957145" sldId="271"/>
            <ac:picMk id="1032" creationId="{BA951B3C-FF91-2C20-FE60-7976B1F83D63}"/>
          </ac:picMkLst>
        </pc:picChg>
        <pc:picChg chg="add mod">
          <ac:chgData name="Struyf Gil [student]" userId="7b254c0c-13a6-4858-a7d9-fdbf17c44a85" providerId="ADAL" clId="{BA34C23D-8EA0-7948-B3A1-00FD4C6D595B}" dt="2023-12-21T14:52:52.266" v="392" actId="1076"/>
          <ac:picMkLst>
            <pc:docMk/>
            <pc:sldMk cId="985957145" sldId="271"/>
            <ac:picMk id="1034" creationId="{31E32783-8655-8FD3-740D-3CDB5E0A5923}"/>
          </ac:picMkLst>
        </pc:picChg>
        <pc:picChg chg="add del mod">
          <ac:chgData name="Struyf Gil [student]" userId="7b254c0c-13a6-4858-a7d9-fdbf17c44a85" providerId="ADAL" clId="{BA34C23D-8EA0-7948-B3A1-00FD4C6D595B}" dt="2023-12-21T14:29:26.483" v="215" actId="478"/>
          <ac:picMkLst>
            <pc:docMk/>
            <pc:sldMk cId="985957145" sldId="271"/>
            <ac:picMk id="1036" creationId="{8FACF848-1EE3-2B6F-8D89-B0BB81FCCA53}"/>
          </ac:picMkLst>
        </pc:picChg>
        <pc:picChg chg="add mod">
          <ac:chgData name="Struyf Gil [student]" userId="7b254c0c-13a6-4858-a7d9-fdbf17c44a85" providerId="ADAL" clId="{BA34C23D-8EA0-7948-B3A1-00FD4C6D595B}" dt="2023-12-21T14:44:50.756" v="334" actId="1076"/>
          <ac:picMkLst>
            <pc:docMk/>
            <pc:sldMk cId="985957145" sldId="271"/>
            <ac:picMk id="1038" creationId="{230C46AB-A3BC-1A4B-6781-14B33F6EA4EB}"/>
          </ac:picMkLst>
        </pc:picChg>
        <pc:picChg chg="add mod">
          <ac:chgData name="Struyf Gil [student]" userId="7b254c0c-13a6-4858-a7d9-fdbf17c44a85" providerId="ADAL" clId="{BA34C23D-8EA0-7948-B3A1-00FD4C6D595B}" dt="2023-12-21T14:44:50.756" v="334" actId="1076"/>
          <ac:picMkLst>
            <pc:docMk/>
            <pc:sldMk cId="985957145" sldId="271"/>
            <ac:picMk id="1044" creationId="{B4F2D1E4-F988-B24B-0E29-9963236AAFEB}"/>
          </ac:picMkLst>
        </pc:picChg>
        <pc:picChg chg="add mod">
          <ac:chgData name="Struyf Gil [student]" userId="7b254c0c-13a6-4858-a7d9-fdbf17c44a85" providerId="ADAL" clId="{BA34C23D-8EA0-7948-B3A1-00FD4C6D595B}" dt="2023-12-21T14:50:25.811" v="342" actId="1076"/>
          <ac:picMkLst>
            <pc:docMk/>
            <pc:sldMk cId="985957145" sldId="271"/>
            <ac:picMk id="1046" creationId="{D00A905B-4F07-ADCC-30D3-B77155831200}"/>
          </ac:picMkLst>
        </pc:picChg>
        <pc:cxnChg chg="add del mod">
          <ac:chgData name="Struyf Gil [student]" userId="7b254c0c-13a6-4858-a7d9-fdbf17c44a85" providerId="ADAL" clId="{BA34C23D-8EA0-7948-B3A1-00FD4C6D595B}" dt="2023-12-21T14:41:34.853" v="301" actId="478"/>
          <ac:cxnSpMkLst>
            <pc:docMk/>
            <pc:sldMk cId="985957145" sldId="271"/>
            <ac:cxnSpMk id="22" creationId="{E5659C02-AB38-EB5F-D573-FA2503CA51FD}"/>
          </ac:cxnSpMkLst>
        </pc:cxnChg>
        <pc:cxnChg chg="add del mod">
          <ac:chgData name="Struyf Gil [student]" userId="7b254c0c-13a6-4858-a7d9-fdbf17c44a85" providerId="ADAL" clId="{BA34C23D-8EA0-7948-B3A1-00FD4C6D595B}" dt="2023-12-21T14:42:00.545" v="306" actId="478"/>
          <ac:cxnSpMkLst>
            <pc:docMk/>
            <pc:sldMk cId="985957145" sldId="271"/>
            <ac:cxnSpMk id="29" creationId="{8DB05FE7-B465-EA48-ACF4-DB00602E6F59}"/>
          </ac:cxnSpMkLst>
        </pc:cxnChg>
        <pc:cxnChg chg="add del mod">
          <ac:chgData name="Struyf Gil [student]" userId="7b254c0c-13a6-4858-a7d9-fdbf17c44a85" providerId="ADAL" clId="{BA34C23D-8EA0-7948-B3A1-00FD4C6D595B}" dt="2023-12-21T14:43:25.381" v="325" actId="478"/>
          <ac:cxnSpMkLst>
            <pc:docMk/>
            <pc:sldMk cId="985957145" sldId="271"/>
            <ac:cxnSpMk id="32" creationId="{75D88145-D425-E1E7-3731-02C3AF6F0AB2}"/>
          </ac:cxnSpMkLst>
        </pc:cxnChg>
      </pc:sldChg>
      <pc:sldChg chg="addSp modSp mod">
        <pc:chgData name="Struyf Gil [student]" userId="7b254c0c-13a6-4858-a7d9-fdbf17c44a85" providerId="ADAL" clId="{BA34C23D-8EA0-7948-B3A1-00FD4C6D595B}" dt="2023-12-21T14:07:50.579" v="20" actId="1076"/>
        <pc:sldMkLst>
          <pc:docMk/>
          <pc:sldMk cId="180923049" sldId="283"/>
        </pc:sldMkLst>
        <pc:spChg chg="add mod">
          <ac:chgData name="Struyf Gil [student]" userId="7b254c0c-13a6-4858-a7d9-fdbf17c44a85" providerId="ADAL" clId="{BA34C23D-8EA0-7948-B3A1-00FD4C6D595B}" dt="2023-12-21T14:07:50.579" v="20" actId="1076"/>
          <ac:spMkLst>
            <pc:docMk/>
            <pc:sldMk cId="180923049" sldId="283"/>
            <ac:spMk id="3" creationId="{CDE17443-373C-2FB0-389F-4F5498F5D799}"/>
          </ac:spMkLst>
        </pc:spChg>
      </pc:sldChg>
      <pc:sldChg chg="addSp delSp modSp new mod modClrScheme chgLayout">
        <pc:chgData name="Struyf Gil [student]" userId="7b254c0c-13a6-4858-a7d9-fdbf17c44a85" providerId="ADAL" clId="{BA34C23D-8EA0-7948-B3A1-00FD4C6D595B}" dt="2023-12-21T15:01:03.011" v="541" actId="20577"/>
        <pc:sldMkLst>
          <pc:docMk/>
          <pc:sldMk cId="1148077181" sldId="290"/>
        </pc:sldMkLst>
        <pc:spChg chg="mod">
          <ac:chgData name="Struyf Gil [student]" userId="7b254c0c-13a6-4858-a7d9-fdbf17c44a85" providerId="ADAL" clId="{BA34C23D-8EA0-7948-B3A1-00FD4C6D595B}" dt="2023-12-21T14:58:12.293" v="433" actId="20577"/>
          <ac:spMkLst>
            <pc:docMk/>
            <pc:sldMk cId="1148077181" sldId="290"/>
            <ac:spMk id="2" creationId="{95E5F219-11CA-3045-15C5-E80B247EF948}"/>
          </ac:spMkLst>
        </pc:spChg>
        <pc:spChg chg="mod">
          <ac:chgData name="Struyf Gil [student]" userId="7b254c0c-13a6-4858-a7d9-fdbf17c44a85" providerId="ADAL" clId="{BA34C23D-8EA0-7948-B3A1-00FD4C6D595B}" dt="2023-12-21T14:55:47.898" v="415" actId="26606"/>
          <ac:spMkLst>
            <pc:docMk/>
            <pc:sldMk cId="1148077181" sldId="290"/>
            <ac:spMk id="3" creationId="{2A7F7413-B0F2-DA4B-806F-D74CCFD7CC6D}"/>
          </ac:spMkLst>
        </pc:spChg>
        <pc:spChg chg="mod">
          <ac:chgData name="Struyf Gil [student]" userId="7b254c0c-13a6-4858-a7d9-fdbf17c44a85" providerId="ADAL" clId="{BA34C23D-8EA0-7948-B3A1-00FD4C6D595B}" dt="2023-12-21T14:55:47.898" v="415" actId="26606"/>
          <ac:spMkLst>
            <pc:docMk/>
            <pc:sldMk cId="1148077181" sldId="290"/>
            <ac:spMk id="4" creationId="{1E110CB4-B0FD-3D1D-F575-A7C63947D237}"/>
          </ac:spMkLst>
        </pc:spChg>
        <pc:spChg chg="mod">
          <ac:chgData name="Struyf Gil [student]" userId="7b254c0c-13a6-4858-a7d9-fdbf17c44a85" providerId="ADAL" clId="{BA34C23D-8EA0-7948-B3A1-00FD4C6D595B}" dt="2023-12-21T14:55:47.898" v="415" actId="26606"/>
          <ac:spMkLst>
            <pc:docMk/>
            <pc:sldMk cId="1148077181" sldId="290"/>
            <ac:spMk id="5" creationId="{3368B26D-8C77-562C-F079-C02A8A4A466A}"/>
          </ac:spMkLst>
        </pc:spChg>
        <pc:spChg chg="add del mod">
          <ac:chgData name="Struyf Gil [student]" userId="7b254c0c-13a6-4858-a7d9-fdbf17c44a85" providerId="ADAL" clId="{BA34C23D-8EA0-7948-B3A1-00FD4C6D595B}" dt="2023-12-21T14:55:53.566" v="419"/>
          <ac:spMkLst>
            <pc:docMk/>
            <pc:sldMk cId="1148077181" sldId="290"/>
            <ac:spMk id="8" creationId="{05E8A1DE-D934-8DFC-B2FC-A2B809A8EDDD}"/>
          </ac:spMkLst>
        </pc:spChg>
        <pc:spChg chg="add del mod">
          <ac:chgData name="Struyf Gil [student]" userId="7b254c0c-13a6-4858-a7d9-fdbf17c44a85" providerId="ADAL" clId="{BA34C23D-8EA0-7948-B3A1-00FD4C6D595B}" dt="2023-12-21T14:55:54.931" v="421"/>
          <ac:spMkLst>
            <pc:docMk/>
            <pc:sldMk cId="1148077181" sldId="290"/>
            <ac:spMk id="9" creationId="{A04D378F-7073-FA31-95D6-FDEF135B0216}"/>
          </ac:spMkLst>
        </pc:spChg>
        <pc:spChg chg="add del mod">
          <ac:chgData name="Struyf Gil [student]" userId="7b254c0c-13a6-4858-a7d9-fdbf17c44a85" providerId="ADAL" clId="{BA34C23D-8EA0-7948-B3A1-00FD4C6D595B}" dt="2023-12-21T14:55:53.526" v="417"/>
          <ac:spMkLst>
            <pc:docMk/>
            <pc:sldMk cId="1148077181" sldId="290"/>
            <ac:spMk id="10" creationId="{52980F0B-8C8F-3221-58FA-FD8884B3E382}"/>
          </ac:spMkLst>
        </pc:spChg>
        <pc:spChg chg="add mod">
          <ac:chgData name="Struyf Gil [student]" userId="7b254c0c-13a6-4858-a7d9-fdbf17c44a85" providerId="ADAL" clId="{BA34C23D-8EA0-7948-B3A1-00FD4C6D595B}" dt="2023-12-21T15:01:03.011" v="541" actId="20577"/>
          <ac:spMkLst>
            <pc:docMk/>
            <pc:sldMk cId="1148077181" sldId="290"/>
            <ac:spMk id="15" creationId="{82839C3B-F352-FA37-159A-63000A36B14A}"/>
          </ac:spMkLst>
        </pc:spChg>
        <pc:picChg chg="add del mod">
          <ac:chgData name="Struyf Gil [student]" userId="7b254c0c-13a6-4858-a7d9-fdbf17c44a85" providerId="ADAL" clId="{BA34C23D-8EA0-7948-B3A1-00FD4C6D595B}" dt="2023-12-21T14:55:38.770" v="411" actId="478"/>
          <ac:picMkLst>
            <pc:docMk/>
            <pc:sldMk cId="1148077181" sldId="290"/>
            <ac:picMk id="6" creationId="{FE2BC36F-3762-DA1B-7B6A-1D04F9A20BA2}"/>
          </ac:picMkLst>
        </pc:picChg>
        <pc:picChg chg="add del mod">
          <ac:chgData name="Struyf Gil [student]" userId="7b254c0c-13a6-4858-a7d9-fdbf17c44a85" providerId="ADAL" clId="{BA34C23D-8EA0-7948-B3A1-00FD4C6D595B}" dt="2023-12-21T14:54:51.237" v="409" actId="478"/>
          <ac:picMkLst>
            <pc:docMk/>
            <pc:sldMk cId="1148077181" sldId="290"/>
            <ac:picMk id="7" creationId="{1DC9AD44-395F-A039-A278-3750939F9437}"/>
          </ac:picMkLst>
        </pc:picChg>
      </pc:sldChg>
      <pc:sldChg chg="addSp delSp modSp new mod">
        <pc:chgData name="Struyf Gil [student]" userId="7b254c0c-13a6-4858-a7d9-fdbf17c44a85" providerId="ADAL" clId="{BA34C23D-8EA0-7948-B3A1-00FD4C6D595B}" dt="2023-12-21T15:12:17.328" v="557" actId="1076"/>
        <pc:sldMkLst>
          <pc:docMk/>
          <pc:sldMk cId="1930961484" sldId="291"/>
        </pc:sldMkLst>
        <pc:spChg chg="mod">
          <ac:chgData name="Struyf Gil [student]" userId="7b254c0c-13a6-4858-a7d9-fdbf17c44a85" providerId="ADAL" clId="{BA34C23D-8EA0-7948-B3A1-00FD4C6D595B}" dt="2023-12-21T15:11:20.292" v="550" actId="20577"/>
          <ac:spMkLst>
            <pc:docMk/>
            <pc:sldMk cId="1930961484" sldId="291"/>
            <ac:spMk id="2" creationId="{5159FE38-ACBA-02DD-ADDA-F4145CD77F12}"/>
          </ac:spMkLst>
        </pc:spChg>
        <pc:spChg chg="del">
          <ac:chgData name="Struyf Gil [student]" userId="7b254c0c-13a6-4858-a7d9-fdbf17c44a85" providerId="ADAL" clId="{BA34C23D-8EA0-7948-B3A1-00FD4C6D595B}" dt="2023-12-21T15:11:21.996" v="551"/>
          <ac:spMkLst>
            <pc:docMk/>
            <pc:sldMk cId="1930961484" sldId="291"/>
            <ac:spMk id="3" creationId="{A7DE1BD1-7E49-42FA-F045-5B56E525D517}"/>
          </ac:spMkLst>
        </pc:spChg>
        <pc:picChg chg="add mod">
          <ac:chgData name="Struyf Gil [student]" userId="7b254c0c-13a6-4858-a7d9-fdbf17c44a85" providerId="ADAL" clId="{BA34C23D-8EA0-7948-B3A1-00FD4C6D595B}" dt="2023-12-21T15:11:54.032" v="555" actId="1076"/>
          <ac:picMkLst>
            <pc:docMk/>
            <pc:sldMk cId="1930961484" sldId="291"/>
            <ac:picMk id="7" creationId="{AAF2FA1D-E023-E3E2-15B3-104E1A2C5BC7}"/>
          </ac:picMkLst>
        </pc:picChg>
        <pc:picChg chg="add mod">
          <ac:chgData name="Struyf Gil [student]" userId="7b254c0c-13a6-4858-a7d9-fdbf17c44a85" providerId="ADAL" clId="{BA34C23D-8EA0-7948-B3A1-00FD4C6D595B}" dt="2023-12-21T15:12:17.328" v="557" actId="1076"/>
          <ac:picMkLst>
            <pc:docMk/>
            <pc:sldMk cId="1930961484" sldId="291"/>
            <ac:picMk id="8" creationId="{E7B10895-B266-3A36-C57B-F799A43FD402}"/>
          </ac:picMkLst>
        </pc:picChg>
      </pc:sldChg>
    </pc:docChg>
  </pc:docChgLst>
  <pc:docChgLst>
    <pc:chgData name="Vanpeteghem Jurgen [student]" userId="1eef3bd7-de33-496b-ada2-56f12374e062" providerId="ADAL" clId="{52B70BB6-3563-4C25-90E0-D2A55BA2752E}"/>
    <pc:docChg chg="undo redo custSel addSld delSld modSld sldOrd">
      <pc:chgData name="Vanpeteghem Jurgen [student]" userId="1eef3bd7-de33-496b-ada2-56f12374e062" providerId="ADAL" clId="{52B70BB6-3563-4C25-90E0-D2A55BA2752E}" dt="2023-12-21T10:38:29.384" v="653"/>
      <pc:docMkLst>
        <pc:docMk/>
      </pc:docMkLst>
      <pc:sldChg chg="modSp mod">
        <pc:chgData name="Vanpeteghem Jurgen [student]" userId="1eef3bd7-de33-496b-ada2-56f12374e062" providerId="ADAL" clId="{52B70BB6-3563-4C25-90E0-D2A55BA2752E}" dt="2023-12-21T08:32:00.141" v="7" actId="20577"/>
        <pc:sldMkLst>
          <pc:docMk/>
          <pc:sldMk cId="3581610021" sldId="258"/>
        </pc:sldMkLst>
        <pc:spChg chg="mod">
          <ac:chgData name="Vanpeteghem Jurgen [student]" userId="1eef3bd7-de33-496b-ada2-56f12374e062" providerId="ADAL" clId="{52B70BB6-3563-4C25-90E0-D2A55BA2752E}" dt="2023-12-21T08:32:00.141" v="7" actId="20577"/>
          <ac:spMkLst>
            <pc:docMk/>
            <pc:sldMk cId="3581610021" sldId="258"/>
            <ac:spMk id="3" creationId="{78B93E65-F2A0-4746-8795-CBCD758AB5FA}"/>
          </ac:spMkLst>
        </pc:spChg>
      </pc:sldChg>
      <pc:sldChg chg="delSp modSp mod modAnim">
        <pc:chgData name="Vanpeteghem Jurgen [student]" userId="1eef3bd7-de33-496b-ada2-56f12374e062" providerId="ADAL" clId="{52B70BB6-3563-4C25-90E0-D2A55BA2752E}" dt="2023-12-21T09:37:52.538" v="380" actId="20577"/>
        <pc:sldMkLst>
          <pc:docMk/>
          <pc:sldMk cId="1826916431" sldId="262"/>
        </pc:sldMkLst>
        <pc:spChg chg="mod">
          <ac:chgData name="Vanpeteghem Jurgen [student]" userId="1eef3bd7-de33-496b-ada2-56f12374e062" providerId="ADAL" clId="{52B70BB6-3563-4C25-90E0-D2A55BA2752E}" dt="2023-12-21T08:39:15.880" v="18" actId="20577"/>
          <ac:spMkLst>
            <pc:docMk/>
            <pc:sldMk cId="1826916431" sldId="262"/>
            <ac:spMk id="2" creationId="{EDC2E89D-EA75-BA4E-A836-D82C809960ED}"/>
          </ac:spMkLst>
        </pc:spChg>
        <pc:spChg chg="del mod">
          <ac:chgData name="Vanpeteghem Jurgen [student]" userId="1eef3bd7-de33-496b-ada2-56f12374e062" providerId="ADAL" clId="{52B70BB6-3563-4C25-90E0-D2A55BA2752E}" dt="2023-12-21T08:41:42.889" v="92" actId="478"/>
          <ac:spMkLst>
            <pc:docMk/>
            <pc:sldMk cId="1826916431" sldId="262"/>
            <ac:spMk id="3" creationId="{20539290-549F-F04C-B753-3B7221FB9881}"/>
          </ac:spMkLst>
        </pc:spChg>
        <pc:spChg chg="mod">
          <ac:chgData name="Vanpeteghem Jurgen [student]" userId="1eef3bd7-de33-496b-ada2-56f12374e062" providerId="ADAL" clId="{52B70BB6-3563-4C25-90E0-D2A55BA2752E}" dt="2023-12-21T09:37:52.538" v="380" actId="20577"/>
          <ac:spMkLst>
            <pc:docMk/>
            <pc:sldMk cId="1826916431" sldId="262"/>
            <ac:spMk id="4" creationId="{CFDDE211-B283-3D40-9A77-F87FD3AD920C}"/>
          </ac:spMkLst>
        </pc:spChg>
        <pc:spChg chg="del">
          <ac:chgData name="Vanpeteghem Jurgen [student]" userId="1eef3bd7-de33-496b-ada2-56f12374e062" providerId="ADAL" clId="{52B70BB6-3563-4C25-90E0-D2A55BA2752E}" dt="2023-12-21T08:41:44.215" v="93" actId="478"/>
          <ac:spMkLst>
            <pc:docMk/>
            <pc:sldMk cId="1826916431" sldId="262"/>
            <ac:spMk id="5" creationId="{F07629AF-B759-A54A-974F-FA66565A6E19}"/>
          </ac:spMkLst>
        </pc:spChg>
        <pc:spChg chg="del">
          <ac:chgData name="Vanpeteghem Jurgen [student]" userId="1eef3bd7-de33-496b-ada2-56f12374e062" providerId="ADAL" clId="{52B70BB6-3563-4C25-90E0-D2A55BA2752E}" dt="2023-12-21T08:41:45.055" v="94" actId="478"/>
          <ac:spMkLst>
            <pc:docMk/>
            <pc:sldMk cId="1826916431" sldId="262"/>
            <ac:spMk id="6" creationId="{B2EB4EAD-22E5-3E41-8E79-D490B338D2E0}"/>
          </ac:spMkLst>
        </pc:spChg>
      </pc:sldChg>
      <pc:sldChg chg="modSp mod ord">
        <pc:chgData name="Vanpeteghem Jurgen [student]" userId="1eef3bd7-de33-496b-ada2-56f12374e062" providerId="ADAL" clId="{52B70BB6-3563-4C25-90E0-D2A55BA2752E}" dt="2023-12-21T10:38:29.384" v="653"/>
        <pc:sldMkLst>
          <pc:docMk/>
          <pc:sldMk cId="1301748170" sldId="263"/>
        </pc:sldMkLst>
        <pc:spChg chg="mod">
          <ac:chgData name="Vanpeteghem Jurgen [student]" userId="1eef3bd7-de33-496b-ada2-56f12374e062" providerId="ADAL" clId="{52B70BB6-3563-4C25-90E0-D2A55BA2752E}" dt="2023-12-21T08:39:21.326" v="24" actId="20577"/>
          <ac:spMkLst>
            <pc:docMk/>
            <pc:sldMk cId="1301748170" sldId="263"/>
            <ac:spMk id="2" creationId="{82528D46-52C4-274A-9BC5-0DB3FE63551A}"/>
          </ac:spMkLst>
        </pc:spChg>
      </pc:sldChg>
      <pc:sldChg chg="modSp mod modAnim">
        <pc:chgData name="Vanpeteghem Jurgen [student]" userId="1eef3bd7-de33-496b-ada2-56f12374e062" providerId="ADAL" clId="{52B70BB6-3563-4C25-90E0-D2A55BA2752E}" dt="2023-12-21T08:44:48.402" v="182" actId="20577"/>
        <pc:sldMkLst>
          <pc:docMk/>
          <pc:sldMk cId="2387391333" sldId="269"/>
        </pc:sldMkLst>
        <pc:spChg chg="mod">
          <ac:chgData name="Vanpeteghem Jurgen [student]" userId="1eef3bd7-de33-496b-ada2-56f12374e062" providerId="ADAL" clId="{52B70BB6-3563-4C25-90E0-D2A55BA2752E}" dt="2023-12-21T08:44:48.402" v="182" actId="20577"/>
          <ac:spMkLst>
            <pc:docMk/>
            <pc:sldMk cId="2387391333" sldId="269"/>
            <ac:spMk id="3" creationId="{0E288965-8AE3-ED44-A480-1523422186DD}"/>
          </ac:spMkLst>
        </pc:spChg>
        <pc:spChg chg="mod">
          <ac:chgData name="Vanpeteghem Jurgen [student]" userId="1eef3bd7-de33-496b-ada2-56f12374e062" providerId="ADAL" clId="{52B70BB6-3563-4C25-90E0-D2A55BA2752E}" dt="2023-12-21T08:36:11.183" v="8" actId="20577"/>
          <ac:spMkLst>
            <pc:docMk/>
            <pc:sldMk cId="2387391333" sldId="269"/>
            <ac:spMk id="4" creationId="{25D5D099-3ADA-BE4C-8140-DA055FE4A941}"/>
          </ac:spMkLst>
        </pc:spChg>
      </pc:sldChg>
      <pc:sldChg chg="addSp modSp add mod modAnim">
        <pc:chgData name="Vanpeteghem Jurgen [student]" userId="1eef3bd7-de33-496b-ada2-56f12374e062" providerId="ADAL" clId="{52B70BB6-3563-4C25-90E0-D2A55BA2752E}" dt="2023-12-21T08:45:25.009" v="299" actId="20577"/>
        <pc:sldMkLst>
          <pc:docMk/>
          <pc:sldMk cId="985957145" sldId="271"/>
        </pc:sldMkLst>
        <pc:spChg chg="mod">
          <ac:chgData name="Vanpeteghem Jurgen [student]" userId="1eef3bd7-de33-496b-ada2-56f12374e062" providerId="ADAL" clId="{52B70BB6-3563-4C25-90E0-D2A55BA2752E}" dt="2023-12-21T08:39:28.891" v="32" actId="20577"/>
          <ac:spMkLst>
            <pc:docMk/>
            <pc:sldMk cId="985957145" sldId="271"/>
            <ac:spMk id="2" creationId="{82528D46-52C4-274A-9BC5-0DB3FE63551A}"/>
          </ac:spMkLst>
        </pc:spChg>
        <pc:spChg chg="add mod">
          <ac:chgData name="Vanpeteghem Jurgen [student]" userId="1eef3bd7-de33-496b-ada2-56f12374e062" providerId="ADAL" clId="{52B70BB6-3563-4C25-90E0-D2A55BA2752E}" dt="2023-12-21T08:45:25.009" v="299" actId="20577"/>
          <ac:spMkLst>
            <pc:docMk/>
            <pc:sldMk cId="985957145" sldId="271"/>
            <ac:spMk id="6" creationId="{2C268B1E-A6BC-BB42-C90B-0257B14B48BC}"/>
          </ac:spMkLst>
        </pc:spChg>
      </pc:sldChg>
      <pc:sldChg chg="addSp modSp add mod">
        <pc:chgData name="Vanpeteghem Jurgen [student]" userId="1eef3bd7-de33-496b-ada2-56f12374e062" providerId="ADAL" clId="{52B70BB6-3563-4C25-90E0-D2A55BA2752E}" dt="2023-12-21T08:48:16.621" v="313" actId="1076"/>
        <pc:sldMkLst>
          <pc:docMk/>
          <pc:sldMk cId="1491214999" sldId="272"/>
        </pc:sldMkLst>
        <pc:spChg chg="mod">
          <ac:chgData name="Vanpeteghem Jurgen [student]" userId="1eef3bd7-de33-496b-ada2-56f12374e062" providerId="ADAL" clId="{52B70BB6-3563-4C25-90E0-D2A55BA2752E}" dt="2023-12-21T08:39:44.928" v="56" actId="20577"/>
          <ac:spMkLst>
            <pc:docMk/>
            <pc:sldMk cId="1491214999" sldId="272"/>
            <ac:spMk id="2" creationId="{82528D46-52C4-274A-9BC5-0DB3FE63551A}"/>
          </ac:spMkLst>
        </pc:spChg>
        <pc:picChg chg="add mod">
          <ac:chgData name="Vanpeteghem Jurgen [student]" userId="1eef3bd7-de33-496b-ada2-56f12374e062" providerId="ADAL" clId="{52B70BB6-3563-4C25-90E0-D2A55BA2752E}" dt="2023-12-21T08:47:49.107" v="306" actId="1076"/>
          <ac:picMkLst>
            <pc:docMk/>
            <pc:sldMk cId="1491214999" sldId="272"/>
            <ac:picMk id="6" creationId="{81F5D736-8622-BC98-1E05-765A1ECDF8BD}"/>
          </ac:picMkLst>
        </pc:picChg>
        <pc:picChg chg="add mod">
          <ac:chgData name="Vanpeteghem Jurgen [student]" userId="1eef3bd7-de33-496b-ada2-56f12374e062" providerId="ADAL" clId="{52B70BB6-3563-4C25-90E0-D2A55BA2752E}" dt="2023-12-21T08:48:05.007" v="312" actId="1076"/>
          <ac:picMkLst>
            <pc:docMk/>
            <pc:sldMk cId="1491214999" sldId="272"/>
            <ac:picMk id="7" creationId="{84B038DA-8909-D17D-8843-C658404A28F8}"/>
          </ac:picMkLst>
        </pc:picChg>
        <pc:picChg chg="add mod">
          <ac:chgData name="Vanpeteghem Jurgen [student]" userId="1eef3bd7-de33-496b-ada2-56f12374e062" providerId="ADAL" clId="{52B70BB6-3563-4C25-90E0-D2A55BA2752E}" dt="2023-12-21T08:48:16.621" v="313" actId="1076"/>
          <ac:picMkLst>
            <pc:docMk/>
            <pc:sldMk cId="1491214999" sldId="272"/>
            <ac:picMk id="8" creationId="{1E742F4E-5F4C-5BEE-08EA-6264D1813527}"/>
          </ac:picMkLst>
        </pc:picChg>
      </pc:sldChg>
      <pc:sldChg chg="modSp add mod">
        <pc:chgData name="Vanpeteghem Jurgen [student]" userId="1eef3bd7-de33-496b-ada2-56f12374e062" providerId="ADAL" clId="{52B70BB6-3563-4C25-90E0-D2A55BA2752E}" dt="2023-12-21T08:44:37.372" v="181" actId="20577"/>
        <pc:sldMkLst>
          <pc:docMk/>
          <pc:sldMk cId="862648964" sldId="273"/>
        </pc:sldMkLst>
        <pc:spChg chg="mod">
          <ac:chgData name="Vanpeteghem Jurgen [student]" userId="1eef3bd7-de33-496b-ada2-56f12374e062" providerId="ADAL" clId="{52B70BB6-3563-4C25-90E0-D2A55BA2752E}" dt="2023-12-21T08:44:37.372" v="181" actId="20577"/>
          <ac:spMkLst>
            <pc:docMk/>
            <pc:sldMk cId="862648964" sldId="273"/>
            <ac:spMk id="2" creationId="{82528D46-52C4-274A-9BC5-0DB3FE63551A}"/>
          </ac:spMkLst>
        </pc:spChg>
      </pc:sldChg>
      <pc:sldChg chg="modSp mod">
        <pc:chgData name="Vanpeteghem Jurgen [student]" userId="1eef3bd7-de33-496b-ada2-56f12374e062" providerId="ADAL" clId="{52B70BB6-3563-4C25-90E0-D2A55BA2752E}" dt="2023-12-21T08:49:01.258" v="326" actId="14100"/>
        <pc:sldMkLst>
          <pc:docMk/>
          <pc:sldMk cId="1847814983" sldId="276"/>
        </pc:sldMkLst>
        <pc:spChg chg="mod">
          <ac:chgData name="Vanpeteghem Jurgen [student]" userId="1eef3bd7-de33-496b-ada2-56f12374e062" providerId="ADAL" clId="{52B70BB6-3563-4C25-90E0-D2A55BA2752E}" dt="2023-12-21T08:49:01.258" v="326" actId="14100"/>
          <ac:spMkLst>
            <pc:docMk/>
            <pc:sldMk cId="1847814983" sldId="276"/>
            <ac:spMk id="8" creationId="{62E963E6-967E-B2C7-511F-229A826090D2}"/>
          </ac:spMkLst>
        </pc:spChg>
      </pc:sldChg>
      <pc:sldChg chg="addSp delSp modSp add mod modClrScheme delAnim modAnim chgLayout">
        <pc:chgData name="Vanpeteghem Jurgen [student]" userId="1eef3bd7-de33-496b-ada2-56f12374e062" providerId="ADAL" clId="{52B70BB6-3563-4C25-90E0-D2A55BA2752E}" dt="2023-12-21T10:30:49.587" v="651" actId="20577"/>
        <pc:sldMkLst>
          <pc:docMk/>
          <pc:sldMk cId="3579250190" sldId="278"/>
        </pc:sldMkLst>
        <pc:spChg chg="mod">
          <ac:chgData name="Vanpeteghem Jurgen [student]" userId="1eef3bd7-de33-496b-ada2-56f12374e062" providerId="ADAL" clId="{52B70BB6-3563-4C25-90E0-D2A55BA2752E}" dt="2023-12-21T10:11:41.250" v="575" actId="26606"/>
          <ac:spMkLst>
            <pc:docMk/>
            <pc:sldMk cId="3579250190" sldId="278"/>
            <ac:spMk id="2" creationId="{EDC2E89D-EA75-BA4E-A836-D82C809960ED}"/>
          </ac:spMkLst>
        </pc:spChg>
        <pc:spChg chg="mod">
          <ac:chgData name="Vanpeteghem Jurgen [student]" userId="1eef3bd7-de33-496b-ada2-56f12374e062" providerId="ADAL" clId="{52B70BB6-3563-4C25-90E0-D2A55BA2752E}" dt="2023-12-21T10:30:49.587" v="651" actId="20577"/>
          <ac:spMkLst>
            <pc:docMk/>
            <pc:sldMk cId="3579250190" sldId="278"/>
            <ac:spMk id="4" creationId="{CFDDE211-B283-3D40-9A77-F87FD3AD920C}"/>
          </ac:spMkLst>
        </pc:spChg>
        <pc:spChg chg="mod">
          <ac:chgData name="Vanpeteghem Jurgen [student]" userId="1eef3bd7-de33-496b-ada2-56f12374e062" providerId="ADAL" clId="{52B70BB6-3563-4C25-90E0-D2A55BA2752E}" dt="2023-12-21T10:11:41.250" v="575" actId="26606"/>
          <ac:spMkLst>
            <pc:docMk/>
            <pc:sldMk cId="3579250190" sldId="278"/>
            <ac:spMk id="7" creationId="{9B49E0F6-30E2-9D48-9165-44FDC31777EE}"/>
          </ac:spMkLst>
        </pc:spChg>
        <pc:spChg chg="mod">
          <ac:chgData name="Vanpeteghem Jurgen [student]" userId="1eef3bd7-de33-496b-ada2-56f12374e062" providerId="ADAL" clId="{52B70BB6-3563-4C25-90E0-D2A55BA2752E}" dt="2023-12-21T10:11:41.250" v="575" actId="26606"/>
          <ac:spMkLst>
            <pc:docMk/>
            <pc:sldMk cId="3579250190" sldId="278"/>
            <ac:spMk id="8" creationId="{000AD7AC-6E41-AE4E-9F19-C381514882E1}"/>
          </ac:spMkLst>
        </pc:spChg>
        <pc:spChg chg="mod">
          <ac:chgData name="Vanpeteghem Jurgen [student]" userId="1eef3bd7-de33-496b-ada2-56f12374e062" providerId="ADAL" clId="{52B70BB6-3563-4C25-90E0-D2A55BA2752E}" dt="2023-12-21T10:11:41.250" v="575" actId="26606"/>
          <ac:spMkLst>
            <pc:docMk/>
            <pc:sldMk cId="3579250190" sldId="278"/>
            <ac:spMk id="9" creationId="{9BF53FF2-8A87-6E41-9370-F9059D11E5FC}"/>
          </ac:spMkLst>
        </pc:spChg>
        <pc:spChg chg="add del mod">
          <ac:chgData name="Vanpeteghem Jurgen [student]" userId="1eef3bd7-de33-496b-ada2-56f12374e062" providerId="ADAL" clId="{52B70BB6-3563-4C25-90E0-D2A55BA2752E}" dt="2023-12-21T10:11:35.589" v="571" actId="26606"/>
          <ac:spMkLst>
            <pc:docMk/>
            <pc:sldMk cId="3579250190" sldId="278"/>
            <ac:spMk id="14" creationId="{652C3644-A5A4-96FB-4E8E-2C7A2CBA2CBE}"/>
          </ac:spMkLst>
        </pc:spChg>
        <pc:spChg chg="add del mod">
          <ac:chgData name="Vanpeteghem Jurgen [student]" userId="1eef3bd7-de33-496b-ada2-56f12374e062" providerId="ADAL" clId="{52B70BB6-3563-4C25-90E0-D2A55BA2752E}" dt="2023-12-21T09:36:15.778" v="354" actId="26606"/>
          <ac:spMkLst>
            <pc:docMk/>
            <pc:sldMk cId="3579250190" sldId="278"/>
            <ac:spMk id="15" creationId="{79EDDB9B-6EA8-EDD1-49DD-707BC9F17931}"/>
          </ac:spMkLst>
        </pc:spChg>
        <pc:spChg chg="add del mod">
          <ac:chgData name="Vanpeteghem Jurgen [student]" userId="1eef3bd7-de33-496b-ada2-56f12374e062" providerId="ADAL" clId="{52B70BB6-3563-4C25-90E0-D2A55BA2752E}" dt="2023-12-21T10:11:35.589" v="571" actId="26606"/>
          <ac:spMkLst>
            <pc:docMk/>
            <pc:sldMk cId="3579250190" sldId="278"/>
            <ac:spMk id="16" creationId="{D15AC9C6-8460-8640-44CB-7FC570506030}"/>
          </ac:spMkLst>
        </pc:spChg>
        <pc:spChg chg="add del mod">
          <ac:chgData name="Vanpeteghem Jurgen [student]" userId="1eef3bd7-de33-496b-ada2-56f12374e062" providerId="ADAL" clId="{52B70BB6-3563-4C25-90E0-D2A55BA2752E}" dt="2023-12-21T09:36:15.778" v="354" actId="26606"/>
          <ac:spMkLst>
            <pc:docMk/>
            <pc:sldMk cId="3579250190" sldId="278"/>
            <ac:spMk id="17" creationId="{775A08EE-1441-DB90-5009-2591873F1FE7}"/>
          </ac:spMkLst>
        </pc:spChg>
        <pc:spChg chg="add del mod">
          <ac:chgData name="Vanpeteghem Jurgen [student]" userId="1eef3bd7-de33-496b-ada2-56f12374e062" providerId="ADAL" clId="{52B70BB6-3563-4C25-90E0-D2A55BA2752E}" dt="2023-12-21T10:11:35.589" v="571" actId="26606"/>
          <ac:spMkLst>
            <pc:docMk/>
            <pc:sldMk cId="3579250190" sldId="278"/>
            <ac:spMk id="18" creationId="{02C5596E-6C0B-BA74-52A6-6F215078E9FD}"/>
          </ac:spMkLst>
        </pc:spChg>
        <pc:spChg chg="add del mod">
          <ac:chgData name="Vanpeteghem Jurgen [student]" userId="1eef3bd7-de33-496b-ada2-56f12374e062" providerId="ADAL" clId="{52B70BB6-3563-4C25-90E0-D2A55BA2752E}" dt="2023-12-21T09:36:15.778" v="354" actId="26606"/>
          <ac:spMkLst>
            <pc:docMk/>
            <pc:sldMk cId="3579250190" sldId="278"/>
            <ac:spMk id="19" creationId="{7FD96B68-2942-F83C-4315-12C5D3355A3B}"/>
          </ac:spMkLst>
        </pc:spChg>
        <pc:spChg chg="add del mod">
          <ac:chgData name="Vanpeteghem Jurgen [student]" userId="1eef3bd7-de33-496b-ada2-56f12374e062" providerId="ADAL" clId="{52B70BB6-3563-4C25-90E0-D2A55BA2752E}" dt="2023-12-21T10:11:35.589" v="571" actId="26606"/>
          <ac:spMkLst>
            <pc:docMk/>
            <pc:sldMk cId="3579250190" sldId="278"/>
            <ac:spMk id="20" creationId="{896B5191-8673-D5CF-62E3-45BEEFCF5445}"/>
          </ac:spMkLst>
        </pc:spChg>
        <pc:spChg chg="add del mod">
          <ac:chgData name="Vanpeteghem Jurgen [student]" userId="1eef3bd7-de33-496b-ada2-56f12374e062" providerId="ADAL" clId="{52B70BB6-3563-4C25-90E0-D2A55BA2752E}" dt="2023-12-21T09:36:15.778" v="354" actId="26606"/>
          <ac:spMkLst>
            <pc:docMk/>
            <pc:sldMk cId="3579250190" sldId="278"/>
            <ac:spMk id="21" creationId="{929A120C-6737-00C5-E835-22BE3AC25B04}"/>
          </ac:spMkLst>
        </pc:spChg>
        <pc:spChg chg="add del mod">
          <ac:chgData name="Vanpeteghem Jurgen [student]" userId="1eef3bd7-de33-496b-ada2-56f12374e062" providerId="ADAL" clId="{52B70BB6-3563-4C25-90E0-D2A55BA2752E}" dt="2023-12-21T10:11:36.366" v="573" actId="26606"/>
          <ac:spMkLst>
            <pc:docMk/>
            <pc:sldMk cId="3579250190" sldId="278"/>
            <ac:spMk id="22" creationId="{86F79F3C-23AA-D210-1E1C-728E5EBF4EE9}"/>
          </ac:spMkLst>
        </pc:spChg>
        <pc:spChg chg="add del mod">
          <ac:chgData name="Vanpeteghem Jurgen [student]" userId="1eef3bd7-de33-496b-ada2-56f12374e062" providerId="ADAL" clId="{52B70BB6-3563-4C25-90E0-D2A55BA2752E}" dt="2023-12-21T10:11:36.366" v="573" actId="26606"/>
          <ac:spMkLst>
            <pc:docMk/>
            <pc:sldMk cId="3579250190" sldId="278"/>
            <ac:spMk id="23" creationId="{EA27E555-AEFC-3BF1-FEDA-FA2D5004F41A}"/>
          </ac:spMkLst>
        </pc:spChg>
        <pc:spChg chg="add del mod">
          <ac:chgData name="Vanpeteghem Jurgen [student]" userId="1eef3bd7-de33-496b-ada2-56f12374e062" providerId="ADAL" clId="{52B70BB6-3563-4C25-90E0-D2A55BA2752E}" dt="2023-12-21T10:11:36.366" v="573" actId="26606"/>
          <ac:spMkLst>
            <pc:docMk/>
            <pc:sldMk cId="3579250190" sldId="278"/>
            <ac:spMk id="24" creationId="{7FD1E5E5-C40D-90A4-7F34-BA781F0CC507}"/>
          </ac:spMkLst>
        </pc:spChg>
        <pc:spChg chg="add del mod">
          <ac:chgData name="Vanpeteghem Jurgen [student]" userId="1eef3bd7-de33-496b-ada2-56f12374e062" providerId="ADAL" clId="{52B70BB6-3563-4C25-90E0-D2A55BA2752E}" dt="2023-12-21T10:11:36.366" v="573" actId="26606"/>
          <ac:spMkLst>
            <pc:docMk/>
            <pc:sldMk cId="3579250190" sldId="278"/>
            <ac:spMk id="25" creationId="{E1C22796-1A2F-BC5F-2099-2CA0231032D8}"/>
          </ac:spMkLst>
        </pc:spChg>
        <pc:spChg chg="add del mod">
          <ac:chgData name="Vanpeteghem Jurgen [student]" userId="1eef3bd7-de33-496b-ada2-56f12374e062" providerId="ADAL" clId="{52B70BB6-3563-4C25-90E0-D2A55BA2752E}" dt="2023-12-21T10:11:53.639" v="578" actId="478"/>
          <ac:spMkLst>
            <pc:docMk/>
            <pc:sldMk cId="3579250190" sldId="278"/>
            <ac:spMk id="26" creationId="{8CA1F3E9-1841-C6A3-5A8E-050FA5C57CA2}"/>
          </ac:spMkLst>
        </pc:spChg>
        <pc:spChg chg="add del">
          <ac:chgData name="Vanpeteghem Jurgen [student]" userId="1eef3bd7-de33-496b-ada2-56f12374e062" providerId="ADAL" clId="{52B70BB6-3563-4C25-90E0-D2A55BA2752E}" dt="2023-12-21T10:11:41.250" v="575" actId="26606"/>
          <ac:spMkLst>
            <pc:docMk/>
            <pc:sldMk cId="3579250190" sldId="278"/>
            <ac:spMk id="27" creationId="{D143B963-C493-C551-1E4C-8E059D947058}"/>
          </ac:spMkLst>
        </pc:spChg>
        <pc:picChg chg="add del mod ord">
          <ac:chgData name="Vanpeteghem Jurgen [student]" userId="1eef3bd7-de33-496b-ada2-56f12374e062" providerId="ADAL" clId="{52B70BB6-3563-4C25-90E0-D2A55BA2752E}" dt="2023-12-21T10:11:41.250" v="575" actId="26606"/>
          <ac:picMkLst>
            <pc:docMk/>
            <pc:sldMk cId="3579250190" sldId="278"/>
            <ac:picMk id="5" creationId="{B1B66735-E191-0524-7831-3AE6E637D0BC}"/>
          </ac:picMkLst>
        </pc:picChg>
        <pc:picChg chg="add del mod ord">
          <ac:chgData name="Vanpeteghem Jurgen [student]" userId="1eef3bd7-de33-496b-ada2-56f12374e062" providerId="ADAL" clId="{52B70BB6-3563-4C25-90E0-D2A55BA2752E}" dt="2023-12-21T10:11:41.250" v="575" actId="26606"/>
          <ac:picMkLst>
            <pc:docMk/>
            <pc:sldMk cId="3579250190" sldId="278"/>
            <ac:picMk id="10" creationId="{28405C1C-6F26-EEB5-7822-67CB09A266D2}"/>
          </ac:picMkLst>
        </pc:picChg>
        <pc:picChg chg="add del mod">
          <ac:chgData name="Vanpeteghem Jurgen [student]" userId="1eef3bd7-de33-496b-ada2-56f12374e062" providerId="ADAL" clId="{52B70BB6-3563-4C25-90E0-D2A55BA2752E}" dt="2023-12-21T10:08:08.121" v="505" actId="22"/>
          <ac:picMkLst>
            <pc:docMk/>
            <pc:sldMk cId="3579250190" sldId="278"/>
            <ac:picMk id="12" creationId="{FAC453AA-6B36-075E-093F-9B86CAF03F13}"/>
          </ac:picMkLst>
        </pc:picChg>
        <pc:picChg chg="add del mod">
          <ac:chgData name="Vanpeteghem Jurgen [student]" userId="1eef3bd7-de33-496b-ada2-56f12374e062" providerId="ADAL" clId="{52B70BB6-3563-4C25-90E0-D2A55BA2752E}" dt="2023-12-21T10:08:55.830" v="520" actId="21"/>
          <ac:picMkLst>
            <pc:docMk/>
            <pc:sldMk cId="3579250190" sldId="278"/>
            <ac:picMk id="13" creationId="{869A5C66-0F08-8287-532F-4314B49E1E97}"/>
          </ac:picMkLst>
        </pc:picChg>
      </pc:sldChg>
      <pc:sldChg chg="addSp delSp modSp add mod modClrScheme modAnim chgLayout">
        <pc:chgData name="Vanpeteghem Jurgen [student]" userId="1eef3bd7-de33-496b-ada2-56f12374e062" providerId="ADAL" clId="{52B70BB6-3563-4C25-90E0-D2A55BA2752E}" dt="2023-12-21T10:22:31.228" v="592"/>
        <pc:sldMkLst>
          <pc:docMk/>
          <pc:sldMk cId="1203391324" sldId="279"/>
        </pc:sldMkLst>
        <pc:spChg chg="mod">
          <ac:chgData name="Vanpeteghem Jurgen [student]" userId="1eef3bd7-de33-496b-ada2-56f12374e062" providerId="ADAL" clId="{52B70BB6-3563-4C25-90E0-D2A55BA2752E}" dt="2023-12-21T09:40:47.777" v="475" actId="26606"/>
          <ac:spMkLst>
            <pc:docMk/>
            <pc:sldMk cId="1203391324" sldId="279"/>
            <ac:spMk id="2" creationId="{EDC2E89D-EA75-BA4E-A836-D82C809960ED}"/>
          </ac:spMkLst>
        </pc:spChg>
        <pc:spChg chg="mod">
          <ac:chgData name="Vanpeteghem Jurgen [student]" userId="1eef3bd7-de33-496b-ada2-56f12374e062" providerId="ADAL" clId="{52B70BB6-3563-4C25-90E0-D2A55BA2752E}" dt="2023-12-21T09:40:52.086" v="477" actId="1076"/>
          <ac:spMkLst>
            <pc:docMk/>
            <pc:sldMk cId="1203391324" sldId="279"/>
            <ac:spMk id="4" creationId="{CFDDE211-B283-3D40-9A77-F87FD3AD920C}"/>
          </ac:spMkLst>
        </pc:spChg>
        <pc:spChg chg="mod">
          <ac:chgData name="Vanpeteghem Jurgen [student]" userId="1eef3bd7-de33-496b-ada2-56f12374e062" providerId="ADAL" clId="{52B70BB6-3563-4C25-90E0-D2A55BA2752E}" dt="2023-12-21T09:40:47.777" v="475" actId="26606"/>
          <ac:spMkLst>
            <pc:docMk/>
            <pc:sldMk cId="1203391324" sldId="279"/>
            <ac:spMk id="7" creationId="{9B49E0F6-30E2-9D48-9165-44FDC31777EE}"/>
          </ac:spMkLst>
        </pc:spChg>
        <pc:spChg chg="mod">
          <ac:chgData name="Vanpeteghem Jurgen [student]" userId="1eef3bd7-de33-496b-ada2-56f12374e062" providerId="ADAL" clId="{52B70BB6-3563-4C25-90E0-D2A55BA2752E}" dt="2023-12-21T09:40:47.777" v="475" actId="26606"/>
          <ac:spMkLst>
            <pc:docMk/>
            <pc:sldMk cId="1203391324" sldId="279"/>
            <ac:spMk id="8" creationId="{000AD7AC-6E41-AE4E-9F19-C381514882E1}"/>
          </ac:spMkLst>
        </pc:spChg>
        <pc:spChg chg="mod">
          <ac:chgData name="Vanpeteghem Jurgen [student]" userId="1eef3bd7-de33-496b-ada2-56f12374e062" providerId="ADAL" clId="{52B70BB6-3563-4C25-90E0-D2A55BA2752E}" dt="2023-12-21T09:40:47.777" v="475" actId="26606"/>
          <ac:spMkLst>
            <pc:docMk/>
            <pc:sldMk cId="1203391324" sldId="279"/>
            <ac:spMk id="9" creationId="{9BF53FF2-8A87-6E41-9370-F9059D11E5FC}"/>
          </ac:spMkLst>
        </pc:spChg>
        <pc:spChg chg="add del mod">
          <ac:chgData name="Vanpeteghem Jurgen [student]" userId="1eef3bd7-de33-496b-ada2-56f12374e062" providerId="ADAL" clId="{52B70BB6-3563-4C25-90E0-D2A55BA2752E}" dt="2023-12-21T09:40:47.277" v="472" actId="26606"/>
          <ac:spMkLst>
            <pc:docMk/>
            <pc:sldMk cId="1203391324" sldId="279"/>
            <ac:spMk id="1028" creationId="{AB67825E-88BF-9C68-020E-3BF1F06E242D}"/>
          </ac:spMkLst>
        </pc:spChg>
        <pc:spChg chg="add del mod">
          <ac:chgData name="Vanpeteghem Jurgen [student]" userId="1eef3bd7-de33-496b-ada2-56f12374e062" providerId="ADAL" clId="{52B70BB6-3563-4C25-90E0-D2A55BA2752E}" dt="2023-12-21T09:40:47.277" v="472" actId="26606"/>
          <ac:spMkLst>
            <pc:docMk/>
            <pc:sldMk cId="1203391324" sldId="279"/>
            <ac:spMk id="1029" creationId="{8314E9C3-F65E-A0F1-E10D-651DAFE52CDB}"/>
          </ac:spMkLst>
        </pc:spChg>
        <pc:spChg chg="add del mod">
          <ac:chgData name="Vanpeteghem Jurgen [student]" userId="1eef3bd7-de33-496b-ada2-56f12374e062" providerId="ADAL" clId="{52B70BB6-3563-4C25-90E0-D2A55BA2752E}" dt="2023-12-21T09:38:52.909" v="407" actId="26606"/>
          <ac:spMkLst>
            <pc:docMk/>
            <pc:sldMk cId="1203391324" sldId="279"/>
            <ac:spMk id="1031" creationId="{672A275C-CE40-C345-965C-09691486EBAB}"/>
          </ac:spMkLst>
        </pc:spChg>
        <pc:spChg chg="add del mod">
          <ac:chgData name="Vanpeteghem Jurgen [student]" userId="1eef3bd7-de33-496b-ada2-56f12374e062" providerId="ADAL" clId="{52B70BB6-3563-4C25-90E0-D2A55BA2752E}" dt="2023-12-21T09:40:47.766" v="474" actId="26606"/>
          <ac:spMkLst>
            <pc:docMk/>
            <pc:sldMk cId="1203391324" sldId="279"/>
            <ac:spMk id="1032" creationId="{76DA679F-9734-BA23-1C38-DAB30B59065D}"/>
          </ac:spMkLst>
        </pc:spChg>
        <pc:spChg chg="add del">
          <ac:chgData name="Vanpeteghem Jurgen [student]" userId="1eef3bd7-de33-496b-ada2-56f12374e062" providerId="ADAL" clId="{52B70BB6-3563-4C25-90E0-D2A55BA2752E}" dt="2023-12-21T09:38:52.909" v="407" actId="26606"/>
          <ac:spMkLst>
            <pc:docMk/>
            <pc:sldMk cId="1203391324" sldId="279"/>
            <ac:spMk id="1033" creationId="{85FA21FB-D951-7B61-89CB-486A50490AAE}"/>
          </ac:spMkLst>
        </pc:spChg>
        <pc:spChg chg="add del mod">
          <ac:chgData name="Vanpeteghem Jurgen [student]" userId="1eef3bd7-de33-496b-ada2-56f12374e062" providerId="ADAL" clId="{52B70BB6-3563-4C25-90E0-D2A55BA2752E}" dt="2023-12-21T09:40:47.766" v="474" actId="26606"/>
          <ac:spMkLst>
            <pc:docMk/>
            <pc:sldMk cId="1203391324" sldId="279"/>
            <ac:spMk id="1034" creationId="{9C2C9BFC-DE55-AD7C-8369-ABCCEDE108E6}"/>
          </ac:spMkLst>
        </pc:spChg>
        <pc:picChg chg="del">
          <ac:chgData name="Vanpeteghem Jurgen [student]" userId="1eef3bd7-de33-496b-ada2-56f12374e062" providerId="ADAL" clId="{52B70BB6-3563-4C25-90E0-D2A55BA2752E}" dt="2023-12-21T09:36:43.793" v="357" actId="478"/>
          <ac:picMkLst>
            <pc:docMk/>
            <pc:sldMk cId="1203391324" sldId="279"/>
            <ac:picMk id="5" creationId="{B1B66735-E191-0524-7831-3AE6E637D0BC}"/>
          </ac:picMkLst>
        </pc:picChg>
        <pc:picChg chg="del">
          <ac:chgData name="Vanpeteghem Jurgen [student]" userId="1eef3bd7-de33-496b-ada2-56f12374e062" providerId="ADAL" clId="{52B70BB6-3563-4C25-90E0-D2A55BA2752E}" dt="2023-12-21T09:36:43.279" v="356" actId="478"/>
          <ac:picMkLst>
            <pc:docMk/>
            <pc:sldMk cId="1203391324" sldId="279"/>
            <ac:picMk id="10" creationId="{28405C1C-6F26-EEB5-7822-67CB09A266D2}"/>
          </ac:picMkLst>
        </pc:picChg>
        <pc:picChg chg="add mod ord">
          <ac:chgData name="Vanpeteghem Jurgen [student]" userId="1eef3bd7-de33-496b-ada2-56f12374e062" providerId="ADAL" clId="{52B70BB6-3563-4C25-90E0-D2A55BA2752E}" dt="2023-12-21T09:40:55.578" v="478" actId="1076"/>
          <ac:picMkLst>
            <pc:docMk/>
            <pc:sldMk cId="1203391324" sldId="279"/>
            <ac:picMk id="1026" creationId="{9D148EF7-49CC-BFCC-6ED5-BC251E4B1115}"/>
          </ac:picMkLst>
        </pc:picChg>
      </pc:sldChg>
      <pc:sldChg chg="addSp delSp modSp add del mod">
        <pc:chgData name="Vanpeteghem Jurgen [student]" userId="1eef3bd7-de33-496b-ada2-56f12374e062" providerId="ADAL" clId="{52B70BB6-3563-4C25-90E0-D2A55BA2752E}" dt="2023-12-21T10:10:52.232" v="542" actId="47"/>
        <pc:sldMkLst>
          <pc:docMk/>
          <pc:sldMk cId="1763955691" sldId="281"/>
        </pc:sldMkLst>
        <pc:picChg chg="add del">
          <ac:chgData name="Vanpeteghem Jurgen [student]" userId="1eef3bd7-de33-496b-ada2-56f12374e062" providerId="ADAL" clId="{52B70BB6-3563-4C25-90E0-D2A55BA2752E}" dt="2023-12-21T10:08:24.742" v="509" actId="478"/>
          <ac:picMkLst>
            <pc:docMk/>
            <pc:sldMk cId="1763955691" sldId="281"/>
            <ac:picMk id="5" creationId="{B1B66735-E191-0524-7831-3AE6E637D0BC}"/>
          </ac:picMkLst>
        </pc:picChg>
        <pc:picChg chg="add del mod">
          <ac:chgData name="Vanpeteghem Jurgen [student]" userId="1eef3bd7-de33-496b-ada2-56f12374e062" providerId="ADAL" clId="{52B70BB6-3563-4C25-90E0-D2A55BA2752E}" dt="2023-12-21T10:08:05.846" v="500" actId="22"/>
          <ac:picMkLst>
            <pc:docMk/>
            <pc:sldMk cId="1763955691" sldId="281"/>
            <ac:picMk id="6" creationId="{B815E25E-3800-FEFC-02C6-8C0D33953BF1}"/>
          </ac:picMkLst>
        </pc:picChg>
        <pc:picChg chg="del">
          <ac:chgData name="Vanpeteghem Jurgen [student]" userId="1eef3bd7-de33-496b-ada2-56f12374e062" providerId="ADAL" clId="{52B70BB6-3563-4C25-90E0-D2A55BA2752E}" dt="2023-12-21T10:08:23.428" v="508" actId="478"/>
          <ac:picMkLst>
            <pc:docMk/>
            <pc:sldMk cId="1763955691" sldId="281"/>
            <ac:picMk id="10" creationId="{28405C1C-6F26-EEB5-7822-67CB09A266D2}"/>
          </ac:picMkLst>
        </pc:picChg>
        <pc:picChg chg="add mod">
          <ac:chgData name="Vanpeteghem Jurgen [student]" userId="1eef3bd7-de33-496b-ada2-56f12374e062" providerId="ADAL" clId="{52B70BB6-3563-4C25-90E0-D2A55BA2752E}" dt="2023-12-21T10:09:47.266" v="529" actId="1076"/>
          <ac:picMkLst>
            <pc:docMk/>
            <pc:sldMk cId="1763955691" sldId="281"/>
            <ac:picMk id="11" creationId="{490AE846-BB93-0373-5060-BA1CFC26454F}"/>
          </ac:picMkLst>
        </pc:picChg>
        <pc:picChg chg="add del mod">
          <ac:chgData name="Vanpeteghem Jurgen [student]" userId="1eef3bd7-de33-496b-ada2-56f12374e062" providerId="ADAL" clId="{52B70BB6-3563-4C25-90E0-D2A55BA2752E}" dt="2023-12-21T10:08:58.006" v="521" actId="478"/>
          <ac:picMkLst>
            <pc:docMk/>
            <pc:sldMk cId="1763955691" sldId="281"/>
            <ac:picMk id="13" creationId="{8C2754DD-C683-7E3C-9ABA-C63B7B58683D}"/>
          </ac:picMkLst>
        </pc:picChg>
        <pc:picChg chg="add mod">
          <ac:chgData name="Vanpeteghem Jurgen [student]" userId="1eef3bd7-de33-496b-ada2-56f12374e062" providerId="ADAL" clId="{52B70BB6-3563-4C25-90E0-D2A55BA2752E}" dt="2023-12-21T10:09:47.266" v="529" actId="1076"/>
          <ac:picMkLst>
            <pc:docMk/>
            <pc:sldMk cId="1763955691" sldId="281"/>
            <ac:picMk id="14" creationId="{1C2734ED-645C-3F86-D84E-822CDA359FB6}"/>
          </ac:picMkLst>
        </pc:picChg>
      </pc:sldChg>
      <pc:sldChg chg="add del">
        <pc:chgData name="Vanpeteghem Jurgen [student]" userId="1eef3bd7-de33-496b-ada2-56f12374e062" providerId="ADAL" clId="{52B70BB6-3563-4C25-90E0-D2A55BA2752E}" dt="2023-12-21T10:07:07.197" v="489"/>
        <pc:sldMkLst>
          <pc:docMk/>
          <pc:sldMk cId="310337404" sldId="282"/>
        </pc:sldMkLst>
      </pc:sldChg>
      <pc:sldChg chg="addSp delSp modSp add mod">
        <pc:chgData name="Vanpeteghem Jurgen [student]" userId="1eef3bd7-de33-496b-ada2-56f12374e062" providerId="ADAL" clId="{52B70BB6-3563-4C25-90E0-D2A55BA2752E}" dt="2023-12-21T10:15:17.865" v="580" actId="1076"/>
        <pc:sldMkLst>
          <pc:docMk/>
          <pc:sldMk cId="3492224303" sldId="282"/>
        </pc:sldMkLst>
        <pc:spChg chg="mod">
          <ac:chgData name="Vanpeteghem Jurgen [student]" userId="1eef3bd7-de33-496b-ada2-56f12374e062" providerId="ADAL" clId="{52B70BB6-3563-4C25-90E0-D2A55BA2752E}" dt="2023-12-21T10:15:17.865" v="580" actId="1076"/>
          <ac:spMkLst>
            <pc:docMk/>
            <pc:sldMk cId="3492224303" sldId="282"/>
            <ac:spMk id="4" creationId="{CFDDE211-B283-3D40-9A77-F87FD3AD920C}"/>
          </ac:spMkLst>
        </pc:spChg>
        <pc:picChg chg="add mod">
          <ac:chgData name="Vanpeteghem Jurgen [student]" userId="1eef3bd7-de33-496b-ada2-56f12374e062" providerId="ADAL" clId="{52B70BB6-3563-4C25-90E0-D2A55BA2752E}" dt="2023-12-21T10:10:44.521" v="541" actId="1076"/>
          <ac:picMkLst>
            <pc:docMk/>
            <pc:sldMk cId="3492224303" sldId="282"/>
            <ac:picMk id="3" creationId="{391D7955-6540-D3A3-B0DF-0ABE60703AD8}"/>
          </ac:picMkLst>
        </pc:picChg>
        <pc:picChg chg="del">
          <ac:chgData name="Vanpeteghem Jurgen [student]" userId="1eef3bd7-de33-496b-ada2-56f12374e062" providerId="ADAL" clId="{52B70BB6-3563-4C25-90E0-D2A55BA2752E}" dt="2023-12-21T10:10:41.555" v="540" actId="478"/>
          <ac:picMkLst>
            <pc:docMk/>
            <pc:sldMk cId="3492224303" sldId="282"/>
            <ac:picMk id="5" creationId="{B1B66735-E191-0524-7831-3AE6E637D0BC}"/>
          </ac:picMkLst>
        </pc:picChg>
        <pc:picChg chg="add mod">
          <ac:chgData name="Vanpeteghem Jurgen [student]" userId="1eef3bd7-de33-496b-ada2-56f12374e062" providerId="ADAL" clId="{52B70BB6-3563-4C25-90E0-D2A55BA2752E}" dt="2023-12-21T10:10:44.521" v="541" actId="1076"/>
          <ac:picMkLst>
            <pc:docMk/>
            <pc:sldMk cId="3492224303" sldId="282"/>
            <ac:picMk id="6" creationId="{C5480D42-3AE5-045B-40AA-0DDE660FF23D}"/>
          </ac:picMkLst>
        </pc:picChg>
        <pc:picChg chg="del">
          <ac:chgData name="Vanpeteghem Jurgen [student]" userId="1eef3bd7-de33-496b-ada2-56f12374e062" providerId="ADAL" clId="{52B70BB6-3563-4C25-90E0-D2A55BA2752E}" dt="2023-12-21T10:10:41.227" v="539" actId="478"/>
          <ac:picMkLst>
            <pc:docMk/>
            <pc:sldMk cId="3492224303" sldId="282"/>
            <ac:picMk id="10" creationId="{28405C1C-6F26-EEB5-7822-67CB09A266D2}"/>
          </ac:picMkLst>
        </pc:picChg>
      </pc:sldChg>
      <pc:sldChg chg="addSp delSp modSp new mod modAnim">
        <pc:chgData name="Vanpeteghem Jurgen [student]" userId="1eef3bd7-de33-496b-ada2-56f12374e062" providerId="ADAL" clId="{52B70BB6-3563-4C25-90E0-D2A55BA2752E}" dt="2023-12-21T10:27:25.569" v="643" actId="14100"/>
        <pc:sldMkLst>
          <pc:docMk/>
          <pc:sldMk cId="3219831366" sldId="284"/>
        </pc:sldMkLst>
        <pc:spChg chg="mod">
          <ac:chgData name="Vanpeteghem Jurgen [student]" userId="1eef3bd7-de33-496b-ada2-56f12374e062" providerId="ADAL" clId="{52B70BB6-3563-4C25-90E0-D2A55BA2752E}" dt="2023-12-21T10:27:11.537" v="642" actId="1076"/>
          <ac:spMkLst>
            <pc:docMk/>
            <pc:sldMk cId="3219831366" sldId="284"/>
            <ac:spMk id="2" creationId="{D54B55D5-988D-F5A3-5EA5-B66E029E6EE9}"/>
          </ac:spMkLst>
        </pc:spChg>
        <pc:spChg chg="del">
          <ac:chgData name="Vanpeteghem Jurgen [student]" userId="1eef3bd7-de33-496b-ada2-56f12374e062" providerId="ADAL" clId="{52B70BB6-3563-4C25-90E0-D2A55BA2752E}" dt="2023-12-21T10:17:59.889" v="582"/>
          <ac:spMkLst>
            <pc:docMk/>
            <pc:sldMk cId="3219831366" sldId="284"/>
            <ac:spMk id="3" creationId="{CBA61DBD-37B9-696A-6767-2B3E308E6833}"/>
          </ac:spMkLst>
        </pc:spChg>
        <pc:spChg chg="del">
          <ac:chgData name="Vanpeteghem Jurgen [student]" userId="1eef3bd7-de33-496b-ada2-56f12374e062" providerId="ADAL" clId="{52B70BB6-3563-4C25-90E0-D2A55BA2752E}" dt="2023-12-21T10:19:24.101" v="586" actId="478"/>
          <ac:spMkLst>
            <pc:docMk/>
            <pc:sldMk cId="3219831366" sldId="284"/>
            <ac:spMk id="4" creationId="{6DB9A8FA-F0DF-EAC4-D177-8CA8C5852FB4}"/>
          </ac:spMkLst>
        </pc:spChg>
        <pc:spChg chg="mod">
          <ac:chgData name="Vanpeteghem Jurgen [student]" userId="1eef3bd7-de33-496b-ada2-56f12374e062" providerId="ADAL" clId="{52B70BB6-3563-4C25-90E0-D2A55BA2752E}" dt="2023-12-21T10:27:25.569" v="643" actId="14100"/>
          <ac:spMkLst>
            <pc:docMk/>
            <pc:sldMk cId="3219831366" sldId="284"/>
            <ac:spMk id="5" creationId="{94C81447-424A-EF5D-A351-2EF76B55830C}"/>
          </ac:spMkLst>
        </pc:spChg>
        <pc:spChg chg="add del mod">
          <ac:chgData name="Vanpeteghem Jurgen [student]" userId="1eef3bd7-de33-496b-ada2-56f12374e062" providerId="ADAL" clId="{52B70BB6-3563-4C25-90E0-D2A55BA2752E}" dt="2023-12-21T10:19:18.857" v="585" actId="22"/>
          <ac:spMkLst>
            <pc:docMk/>
            <pc:sldMk cId="3219831366" sldId="284"/>
            <ac:spMk id="10" creationId="{814ADF63-B470-8F00-4350-483E5127CD73}"/>
          </ac:spMkLst>
        </pc:spChg>
        <pc:spChg chg="add mod">
          <ac:chgData name="Vanpeteghem Jurgen [student]" userId="1eef3bd7-de33-496b-ada2-56f12374e062" providerId="ADAL" clId="{52B70BB6-3563-4C25-90E0-D2A55BA2752E}" dt="2023-12-21T10:23:28.804" v="611" actId="20577"/>
          <ac:spMkLst>
            <pc:docMk/>
            <pc:sldMk cId="3219831366" sldId="284"/>
            <ac:spMk id="13" creationId="{08429254-577B-4241-DDB7-80303E327E73}"/>
          </ac:spMkLst>
        </pc:spChg>
        <pc:picChg chg="add del mod">
          <ac:chgData name="Vanpeteghem Jurgen [student]" userId="1eef3bd7-de33-496b-ada2-56f12374e062" providerId="ADAL" clId="{52B70BB6-3563-4C25-90E0-D2A55BA2752E}" dt="2023-12-21T10:18:45.737" v="584" actId="478"/>
          <ac:picMkLst>
            <pc:docMk/>
            <pc:sldMk cId="3219831366" sldId="284"/>
            <ac:picMk id="8" creationId="{64438820-D6D0-5835-B395-2A5069B6F7B3}"/>
          </ac:picMkLst>
        </pc:picChg>
        <pc:picChg chg="add mod ord">
          <ac:chgData name="Vanpeteghem Jurgen [student]" userId="1eef3bd7-de33-496b-ada2-56f12374e062" providerId="ADAL" clId="{52B70BB6-3563-4C25-90E0-D2A55BA2752E}" dt="2023-12-21T10:23:34.935" v="613" actId="14100"/>
          <ac:picMkLst>
            <pc:docMk/>
            <pc:sldMk cId="3219831366" sldId="284"/>
            <ac:picMk id="12" creationId="{A26CF7F5-601A-F14B-6E92-C38E50118AA3}"/>
          </ac:picMkLst>
        </pc:picChg>
        <pc:picChg chg="add del mod">
          <ac:chgData name="Vanpeteghem Jurgen [student]" userId="1eef3bd7-de33-496b-ada2-56f12374e062" providerId="ADAL" clId="{52B70BB6-3563-4C25-90E0-D2A55BA2752E}" dt="2023-12-21T10:25:59.575" v="629" actId="21"/>
          <ac:picMkLst>
            <pc:docMk/>
            <pc:sldMk cId="3219831366" sldId="284"/>
            <ac:picMk id="14" creationId="{AE626DA5-1DFB-EBDC-43D6-A6541DD8AD0C}"/>
          </ac:picMkLst>
        </pc:picChg>
      </pc:sldChg>
      <pc:sldChg chg="addSp delSp modSp add mod">
        <pc:chgData name="Vanpeteghem Jurgen [student]" userId="1eef3bd7-de33-496b-ada2-56f12374e062" providerId="ADAL" clId="{52B70BB6-3563-4C25-90E0-D2A55BA2752E}" dt="2023-12-21T10:26:17.362" v="640" actId="1076"/>
        <pc:sldMkLst>
          <pc:docMk/>
          <pc:sldMk cId="648832437" sldId="285"/>
        </pc:sldMkLst>
        <pc:spChg chg="add del mod">
          <ac:chgData name="Vanpeteghem Jurgen [student]" userId="1eef3bd7-de33-496b-ada2-56f12374e062" providerId="ADAL" clId="{52B70BB6-3563-4C25-90E0-D2A55BA2752E}" dt="2023-12-21T10:25:42.419" v="622"/>
          <ac:spMkLst>
            <pc:docMk/>
            <pc:sldMk cId="648832437" sldId="285"/>
            <ac:spMk id="4" creationId="{24FA03B9-4F2D-A31A-14FC-4E23F64D61AA}"/>
          </ac:spMkLst>
        </pc:spChg>
        <pc:spChg chg="mod">
          <ac:chgData name="Vanpeteghem Jurgen [student]" userId="1eef3bd7-de33-496b-ada2-56f12374e062" providerId="ADAL" clId="{52B70BB6-3563-4C25-90E0-D2A55BA2752E}" dt="2023-12-21T10:26:04.112" v="632" actId="20577"/>
          <ac:spMkLst>
            <pc:docMk/>
            <pc:sldMk cId="648832437" sldId="285"/>
            <ac:spMk id="13" creationId="{08429254-577B-4241-DDB7-80303E327E73}"/>
          </ac:spMkLst>
        </pc:spChg>
        <pc:spChg chg="add del mod">
          <ac:chgData name="Vanpeteghem Jurgen [student]" userId="1eef3bd7-de33-496b-ada2-56f12374e062" providerId="ADAL" clId="{52B70BB6-3563-4C25-90E0-D2A55BA2752E}" dt="2023-12-21T10:26:14.033" v="639" actId="478"/>
          <ac:spMkLst>
            <pc:docMk/>
            <pc:sldMk cId="648832437" sldId="285"/>
            <ac:spMk id="14" creationId="{93BF950B-A7DB-EFB8-D584-2A7E96DEEEAE}"/>
          </ac:spMkLst>
        </pc:spChg>
        <pc:picChg chg="add del mod">
          <ac:chgData name="Vanpeteghem Jurgen [student]" userId="1eef3bd7-de33-496b-ada2-56f12374e062" providerId="ADAL" clId="{52B70BB6-3563-4C25-90E0-D2A55BA2752E}" dt="2023-12-21T10:25:40.974" v="621" actId="21"/>
          <ac:picMkLst>
            <pc:docMk/>
            <pc:sldMk cId="648832437" sldId="285"/>
            <ac:picMk id="9" creationId="{DC18AB28-FB74-C9C6-5363-49980613C00A}"/>
          </ac:picMkLst>
        </pc:picChg>
        <pc:picChg chg="add del mod">
          <ac:chgData name="Vanpeteghem Jurgen [student]" userId="1eef3bd7-de33-496b-ada2-56f12374e062" providerId="ADAL" clId="{52B70BB6-3563-4C25-90E0-D2A55BA2752E}" dt="2023-12-21T10:25:53.091" v="625" actId="21"/>
          <ac:picMkLst>
            <pc:docMk/>
            <pc:sldMk cId="648832437" sldId="285"/>
            <ac:picMk id="10" creationId="{CDF1B7B0-FDC8-90CA-E78B-1CD53C9FC376}"/>
          </ac:picMkLst>
        </pc:picChg>
        <pc:picChg chg="del">
          <ac:chgData name="Vanpeteghem Jurgen [student]" userId="1eef3bd7-de33-496b-ada2-56f12374e062" providerId="ADAL" clId="{52B70BB6-3563-4C25-90E0-D2A55BA2752E}" dt="2023-12-21T10:25:32.347" v="617" actId="478"/>
          <ac:picMkLst>
            <pc:docMk/>
            <pc:sldMk cId="648832437" sldId="285"/>
            <ac:picMk id="12" creationId="{A26CF7F5-601A-F14B-6E92-C38E50118AA3}"/>
          </ac:picMkLst>
        </pc:picChg>
        <pc:picChg chg="add del mod">
          <ac:chgData name="Vanpeteghem Jurgen [student]" userId="1eef3bd7-de33-496b-ada2-56f12374e062" providerId="ADAL" clId="{52B70BB6-3563-4C25-90E0-D2A55BA2752E}" dt="2023-12-21T10:26:17.362" v="640" actId="1076"/>
          <ac:picMkLst>
            <pc:docMk/>
            <pc:sldMk cId="648832437" sldId="285"/>
            <ac:picMk id="15" creationId="{526F217D-4F0D-17F8-21BF-2AB492AD4F45}"/>
          </ac:picMkLst>
        </pc:picChg>
        <pc:picChg chg="add del mod">
          <ac:chgData name="Vanpeteghem Jurgen [student]" userId="1eef3bd7-de33-496b-ada2-56f12374e062" providerId="ADAL" clId="{52B70BB6-3563-4C25-90E0-D2A55BA2752E}" dt="2023-12-21T10:26:11.460" v="637"/>
          <ac:picMkLst>
            <pc:docMk/>
            <pc:sldMk cId="648832437" sldId="285"/>
            <ac:picMk id="16" creationId="{227AC96A-4AC5-F4F6-93E9-A74C07ABE2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26/12/2023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26/12/2023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26/12/2023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26/12/2023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26/12/2023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26/12/2023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26/12/2023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26/12/2023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26/12/2023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hyperlink" Target="http://npunt.iot-ap.be/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062" y="837211"/>
            <a:ext cx="7333938" cy="1280758"/>
          </a:xfrm>
        </p:spPr>
        <p:txBody>
          <a:bodyPr/>
          <a:lstStyle/>
          <a:p>
            <a:r>
              <a:rPr lang="nl-NL" b="0"/>
              <a:t>Lucht kwaliteitsmeting </a:t>
            </a:r>
            <a:r>
              <a:rPr lang="nl-NL" b="0" err="1"/>
              <a:t>Hobokense</a:t>
            </a:r>
            <a:r>
              <a:rPr lang="nl-NL" b="0"/>
              <a:t> Polder</a:t>
            </a:r>
            <a:endParaRPr lang="nl-BE" b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473" y="2272348"/>
            <a:ext cx="7333937" cy="845606"/>
          </a:xfrm>
        </p:spPr>
        <p:txBody>
          <a:bodyPr/>
          <a:lstStyle/>
          <a:p>
            <a:r>
              <a:rPr lang="nl-NL"/>
              <a:t>Niels Aarts, Gil </a:t>
            </a:r>
            <a:r>
              <a:rPr lang="nl-NL" err="1"/>
              <a:t>Struyf</a:t>
            </a:r>
            <a:r>
              <a:rPr lang="nl-NL"/>
              <a:t>, Jordy Van Mol,</a:t>
            </a:r>
          </a:p>
          <a:p>
            <a:r>
              <a:rPr lang="nl-NL"/>
              <a:t>Joos Van </a:t>
            </a:r>
            <a:r>
              <a:rPr lang="nl-NL" err="1"/>
              <a:t>Esbroeck</a:t>
            </a:r>
            <a:r>
              <a:rPr lang="nl-NL"/>
              <a:t> en Jurgen </a:t>
            </a:r>
            <a:r>
              <a:rPr lang="nl-NL" err="1"/>
              <a:t>Vanpeteghem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B55D5-988D-F5A3-5EA5-B66E029E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Hardware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C81447-424A-EF5D-A351-2EF76B55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26/12/2023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E4D2538-C33E-18B8-EA34-5E5B4462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44D31A1-CA2D-FECE-A3B1-BBFFB81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/>
          </a:p>
        </p:txBody>
      </p:sp>
      <p:sp>
        <p:nvSpPr>
          <p:cNvPr id="13" name="Tijdelijke aanduiding voor inhoud 3">
            <a:extLst>
              <a:ext uri="{FF2B5EF4-FFF2-40B4-BE49-F238E27FC236}">
                <a16:creationId xmlns:a16="http://schemas.microsoft.com/office/drawing/2014/main" id="{08429254-577B-4241-DDB7-80303E327E73}"/>
              </a:ext>
            </a:extLst>
          </p:cNvPr>
          <p:cNvSpPr txBox="1">
            <a:spLocks/>
          </p:cNvSpPr>
          <p:nvPr/>
        </p:nvSpPr>
        <p:spPr>
          <a:xfrm>
            <a:off x="629841" y="1052532"/>
            <a:ext cx="3868340" cy="260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75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75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/>
              <a:t>Schema versie 3</a:t>
            </a:r>
            <a:endParaRPr lang="nl-BE" sz="2000"/>
          </a:p>
        </p:txBody>
      </p:sp>
      <p:pic>
        <p:nvPicPr>
          <p:cNvPr id="15" name="Tijdelijke aanduiding voor inhoud 9">
            <a:extLst>
              <a:ext uri="{FF2B5EF4-FFF2-40B4-BE49-F238E27FC236}">
                <a16:creationId xmlns:a16="http://schemas.microsoft.com/office/drawing/2014/main" id="{526F217D-4F0D-17F8-21BF-2AB492AD4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49" y="480114"/>
            <a:ext cx="5757356" cy="407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2E89D-EA75-BA4E-A836-D82C8099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Hardware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DDE211-B283-3D40-9A77-F87FD3AD9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1052532"/>
            <a:ext cx="3868340" cy="2609033"/>
          </a:xfrm>
        </p:spPr>
        <p:txBody>
          <a:bodyPr/>
          <a:lstStyle/>
          <a:p>
            <a:r>
              <a:rPr lang="nl-NL" sz="2000"/>
              <a:t>PCB versie 3</a:t>
            </a:r>
            <a:endParaRPr lang="nl-BE" sz="200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B49E0F6-30E2-9D48-9165-44FDC317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26/12/2023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00AD7AC-6E41-AE4E-9F19-C3815148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F53FF2-8A87-6E41-9370-F9059D11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B66735-E191-0524-7831-3AE6E637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110" y="1645706"/>
            <a:ext cx="3494049" cy="273398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8405C1C-6F26-EEB5-7822-67CB09A2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01" y="1645706"/>
            <a:ext cx="3590693" cy="27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E8293D8-5305-6F27-B228-B5AFC8609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5" t="5149" r="1574" b="3187"/>
          <a:stretch/>
        </p:blipFill>
        <p:spPr>
          <a:xfrm>
            <a:off x="2271713" y="858442"/>
            <a:ext cx="4664868" cy="3629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70D1B-AD59-E9CA-1CC4-F7725A33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PCB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367B0-8476-490B-E4E3-57D0E0B54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26/12/2023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7AF35-32A4-21F1-699B-F528BF5D9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040D4-822A-C146-720E-85DCDE2D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C2372388-1C26-FB48-2741-BC2EB2E4C343}"/>
              </a:ext>
            </a:extLst>
          </p:cNvPr>
          <p:cNvSpPr/>
          <p:nvPr/>
        </p:nvSpPr>
        <p:spPr>
          <a:xfrm rot="20552326">
            <a:off x="5243784" y="678040"/>
            <a:ext cx="878681" cy="324000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DD63EC55-CE4E-4D6C-A6F3-CC9C48F26C1D}"/>
              </a:ext>
            </a:extLst>
          </p:cNvPr>
          <p:cNvSpPr/>
          <p:nvPr/>
        </p:nvSpPr>
        <p:spPr>
          <a:xfrm>
            <a:off x="5886595" y="2236061"/>
            <a:ext cx="1147762" cy="324000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504ED63B-DDAC-5866-DC55-DE534942936E}"/>
              </a:ext>
            </a:extLst>
          </p:cNvPr>
          <p:cNvSpPr/>
          <p:nvPr/>
        </p:nvSpPr>
        <p:spPr>
          <a:xfrm rot="21242029">
            <a:off x="6898882" y="3711575"/>
            <a:ext cx="582753" cy="324000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0CF5A088-4C9A-6681-FC5C-ADED2D66ED5B}"/>
              </a:ext>
            </a:extLst>
          </p:cNvPr>
          <p:cNvSpPr/>
          <p:nvPr/>
        </p:nvSpPr>
        <p:spPr>
          <a:xfrm rot="2702292">
            <a:off x="5768966" y="4122302"/>
            <a:ext cx="867864" cy="324000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A4CDB855-E67C-D977-7A17-C4142E2575EC}"/>
              </a:ext>
            </a:extLst>
          </p:cNvPr>
          <p:cNvSpPr/>
          <p:nvPr/>
        </p:nvSpPr>
        <p:spPr>
          <a:xfrm rot="12402478">
            <a:off x="1797063" y="1656481"/>
            <a:ext cx="645568" cy="324000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42CEC723-BC20-7CEB-F54E-0BB443844B6E}"/>
              </a:ext>
            </a:extLst>
          </p:cNvPr>
          <p:cNvSpPr/>
          <p:nvPr/>
        </p:nvSpPr>
        <p:spPr>
          <a:xfrm rot="10305362">
            <a:off x="2084207" y="3276083"/>
            <a:ext cx="1168277" cy="324000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D85420D5-E5F3-6693-E4AE-C272BA6ED668}"/>
              </a:ext>
            </a:extLst>
          </p:cNvPr>
          <p:cNvSpPr/>
          <p:nvPr/>
        </p:nvSpPr>
        <p:spPr>
          <a:xfrm rot="5400000">
            <a:off x="4182115" y="4326297"/>
            <a:ext cx="435042" cy="324000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AE311B-A17D-503C-4F62-03BDA3496F13}"/>
              </a:ext>
            </a:extLst>
          </p:cNvPr>
          <p:cNvSpPr txBox="1"/>
          <p:nvPr/>
        </p:nvSpPr>
        <p:spPr>
          <a:xfrm>
            <a:off x="6032426" y="392279"/>
            <a:ext cx="14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ESP-32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984C6C-623C-C0B8-EBC1-AE48BE457FE2}"/>
              </a:ext>
            </a:extLst>
          </p:cNvPr>
          <p:cNvSpPr txBox="1"/>
          <p:nvPr/>
        </p:nvSpPr>
        <p:spPr>
          <a:xfrm>
            <a:off x="7016055" y="2202418"/>
            <a:ext cx="146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SGP41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D99C44-1E74-5C11-6762-3389DB756606}"/>
              </a:ext>
            </a:extLst>
          </p:cNvPr>
          <p:cNvSpPr txBox="1"/>
          <p:nvPr/>
        </p:nvSpPr>
        <p:spPr>
          <a:xfrm>
            <a:off x="6484537" y="4429822"/>
            <a:ext cx="159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U.fl connector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9EF9D8-3FE9-07BD-60A4-59C7EED45751}"/>
              </a:ext>
            </a:extLst>
          </p:cNvPr>
          <p:cNvSpPr txBox="1"/>
          <p:nvPr/>
        </p:nvSpPr>
        <p:spPr>
          <a:xfrm>
            <a:off x="4454433" y="4488297"/>
            <a:ext cx="166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 module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BC8DB6-FF2A-1B4B-7A93-5995BBBCB2B3}"/>
              </a:ext>
            </a:extLst>
          </p:cNvPr>
          <p:cNvSpPr txBox="1"/>
          <p:nvPr/>
        </p:nvSpPr>
        <p:spPr>
          <a:xfrm>
            <a:off x="7480804" y="3672837"/>
            <a:ext cx="1663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 voor SEN55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2590E9-1DCB-21B7-4BA3-519B55CC2B35}"/>
              </a:ext>
            </a:extLst>
          </p:cNvPr>
          <p:cNvSpPr txBox="1"/>
          <p:nvPr/>
        </p:nvSpPr>
        <p:spPr>
          <a:xfrm>
            <a:off x="711872" y="1362586"/>
            <a:ext cx="111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UART IC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E17443-373C-2FB0-389F-4F5498F5D799}"/>
              </a:ext>
            </a:extLst>
          </p:cNvPr>
          <p:cNvSpPr txBox="1"/>
          <p:nvPr/>
        </p:nvSpPr>
        <p:spPr>
          <a:xfrm>
            <a:off x="995369" y="3265460"/>
            <a:ext cx="127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Regulator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90EB0AC5-51F3-B579-FFC6-656B517CD546}"/>
              </a:ext>
            </a:extLst>
          </p:cNvPr>
          <p:cNvSpPr/>
          <p:nvPr/>
        </p:nvSpPr>
        <p:spPr>
          <a:xfrm>
            <a:off x="6067345" y="2739710"/>
            <a:ext cx="1147762" cy="324000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417525FB-CB53-80E6-DCD5-D12DDEE59A68}"/>
              </a:ext>
            </a:extLst>
          </p:cNvPr>
          <p:cNvSpPr/>
          <p:nvPr/>
        </p:nvSpPr>
        <p:spPr>
          <a:xfrm rot="8057214">
            <a:off x="2710023" y="4218112"/>
            <a:ext cx="535685" cy="324000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0BF67-9D1E-8434-A137-C949B031680E}"/>
              </a:ext>
            </a:extLst>
          </p:cNvPr>
          <p:cNvSpPr txBox="1"/>
          <p:nvPr/>
        </p:nvSpPr>
        <p:spPr>
          <a:xfrm>
            <a:off x="7247982" y="2682404"/>
            <a:ext cx="166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 knop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F8525-F606-ED36-F244-4E4C6B9A9AEF}"/>
              </a:ext>
            </a:extLst>
          </p:cNvPr>
          <p:cNvSpPr txBox="1"/>
          <p:nvPr/>
        </p:nvSpPr>
        <p:spPr>
          <a:xfrm>
            <a:off x="1531882" y="4412392"/>
            <a:ext cx="166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knop</a:t>
            </a:r>
            <a:endParaRPr lang="en-BE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3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85C42-F926-E48E-492E-7CD4A9F7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24BD8-2559-D472-F79C-59997EEB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>
            <a:normAutofit/>
          </a:bodyPr>
          <a:lstStyle/>
          <a:p>
            <a:r>
              <a:rPr lang="nl-NL"/>
              <a:t>Code</a:t>
            </a:r>
            <a:endParaRPr lang="nl-B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0045FEB-3CB5-1CE6-AA68-47519E291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438" y="1229918"/>
            <a:ext cx="2946581" cy="3171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latin typeface="Arial"/>
                <a:cs typeface="Arial"/>
              </a:rPr>
              <a:t>Doorloopt</a:t>
            </a:r>
            <a:r>
              <a:rPr lang="en-US">
                <a:latin typeface="Arial"/>
                <a:cs typeface="Arial"/>
              </a:rPr>
              <a:t> 3 "</a:t>
            </a:r>
            <a:r>
              <a:rPr lang="en-US" err="1">
                <a:latin typeface="Arial"/>
                <a:cs typeface="Arial"/>
              </a:rPr>
              <a:t>stappen</a:t>
            </a:r>
            <a:r>
              <a:rPr lang="en-US">
                <a:latin typeface="Arial"/>
                <a:cs typeface="Arial"/>
              </a:rPr>
              <a:t>"</a:t>
            </a: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Stap 1: </a:t>
            </a:r>
            <a:r>
              <a:rPr lang="en-US" err="1">
                <a:latin typeface="Arial"/>
                <a:cs typeface="Arial"/>
              </a:rPr>
              <a:t>slaap</a:t>
            </a:r>
            <a:endParaRPr lang="en-US" err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00843BD-4F3F-DB43-8694-08212DE4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2439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2C9D586-114A-B749-8320-F972FC7433EF}" type="datetime1">
              <a:rPr lang="nl-BE" sz="800" smtClean="0"/>
              <a:pPr>
                <a:spcAft>
                  <a:spcPts val="600"/>
                </a:spcAft>
              </a:pPr>
              <a:t>26/12/2023</a:t>
            </a:fld>
            <a:endParaRPr lang="nl-BE" sz="80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E60BBF-3916-E1AA-09FA-937FC45B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195" y="4767263"/>
            <a:ext cx="5147953" cy="273844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BE"/>
              <a:t>Powerpointsjabloon 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37005F-9FDB-9902-434B-29ECBB2D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1148" y="4767263"/>
            <a:ext cx="814202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68D24A2-3BA0-CE47-9626-802FA61C0AE5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pic>
        <p:nvPicPr>
          <p:cNvPr id="11" name="Afbeelding 10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4A5D7268-E04A-2639-EA72-1C8D1ACD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37" y="1178614"/>
            <a:ext cx="5393531" cy="3355706"/>
          </a:xfrm>
          <a:prstGeom prst="rect">
            <a:avLst/>
          </a:prstGeom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9E68B7B0-CE15-FA91-6539-BC0BAD99C1A5}"/>
              </a:ext>
            </a:extLst>
          </p:cNvPr>
          <p:cNvSpPr/>
          <p:nvPr/>
        </p:nvSpPr>
        <p:spPr>
          <a:xfrm rot="20640000">
            <a:off x="5584161" y="1701470"/>
            <a:ext cx="1377769" cy="484632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cs typeface="Calibri"/>
              </a:rPr>
              <a:t>1</a:t>
            </a:r>
          </a:p>
        </p:txBody>
      </p:sp>
      <p:sp>
        <p:nvSpPr>
          <p:cNvPr id="15" name="Pijl: links 14">
            <a:extLst>
              <a:ext uri="{FF2B5EF4-FFF2-40B4-BE49-F238E27FC236}">
                <a16:creationId xmlns:a16="http://schemas.microsoft.com/office/drawing/2014/main" id="{7802A6F2-6BE0-668C-C445-2354A845BD5A}"/>
              </a:ext>
            </a:extLst>
          </p:cNvPr>
          <p:cNvSpPr/>
          <p:nvPr/>
        </p:nvSpPr>
        <p:spPr>
          <a:xfrm rot="1980000">
            <a:off x="4265101" y="2606909"/>
            <a:ext cx="4074088" cy="496922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cs typeface="Calibri"/>
              </a:rPr>
              <a:t>1</a:t>
            </a:r>
            <a:endParaRPr lang="nl-NL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A4B6BA96-E678-4EC0-3D45-6E7FC50AC6A3}"/>
              </a:ext>
            </a:extLst>
          </p:cNvPr>
          <p:cNvSpPr/>
          <p:nvPr/>
        </p:nvSpPr>
        <p:spPr>
          <a:xfrm rot="3840000">
            <a:off x="7145875" y="2438226"/>
            <a:ext cx="1857091" cy="472342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cs typeface="Calibri"/>
              </a:rPr>
              <a:t>1</a:t>
            </a: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AA1497FE-CFB5-4CD1-20AC-4CF1D757955A}"/>
              </a:ext>
            </a:extLst>
          </p:cNvPr>
          <p:cNvCxnSpPr/>
          <p:nvPr/>
        </p:nvCxnSpPr>
        <p:spPr>
          <a:xfrm flipV="1">
            <a:off x="4102510" y="2518902"/>
            <a:ext cx="1350706" cy="122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AC5592F1-E3B7-79FE-5936-1C34E509B3B8}"/>
              </a:ext>
            </a:extLst>
          </p:cNvPr>
          <p:cNvCxnSpPr>
            <a:cxnSpLocks/>
          </p:cNvCxnSpPr>
          <p:nvPr/>
        </p:nvCxnSpPr>
        <p:spPr>
          <a:xfrm flipV="1">
            <a:off x="4084074" y="2623369"/>
            <a:ext cx="1350706" cy="1229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61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28D46-52C4-274A-9BC5-0DB3FE635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>
            <a:normAutofit/>
          </a:bodyPr>
          <a:lstStyle/>
          <a:p>
            <a:r>
              <a:rPr lang="nl-NL"/>
              <a:t>Code</a:t>
            </a:r>
            <a:endParaRPr lang="nl-B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49475E7-064E-7159-111D-0E64928F7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438" y="1229918"/>
            <a:ext cx="2946581" cy="3171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latin typeface="Arial"/>
                <a:cs typeface="Arial"/>
              </a:rPr>
              <a:t>Doorloopt</a:t>
            </a:r>
            <a:r>
              <a:rPr lang="en-US">
                <a:latin typeface="Arial"/>
                <a:cs typeface="Arial"/>
              </a:rPr>
              <a:t> 3 "</a:t>
            </a:r>
            <a:r>
              <a:rPr lang="en-US" err="1">
                <a:latin typeface="Arial"/>
                <a:cs typeface="Arial"/>
              </a:rPr>
              <a:t>stappen</a:t>
            </a:r>
            <a:r>
              <a:rPr lang="en-US">
                <a:latin typeface="Arial"/>
                <a:cs typeface="Arial"/>
              </a:rPr>
              <a:t>"</a:t>
            </a: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Stap 2: sensor start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327D472-5BC1-FB47-A31B-B0695C75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2439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2C9D586-114A-B749-8320-F972FC7433EF}" type="datetime1">
              <a:rPr lang="nl-BE" sz="800" smtClean="0"/>
              <a:pPr>
                <a:spcAft>
                  <a:spcPts val="600"/>
                </a:spcAft>
              </a:pPr>
              <a:t>26/12/2023</a:t>
            </a:fld>
            <a:endParaRPr lang="nl-BE" sz="80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BAE256-4AD6-1743-93AF-2B9442C2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195" y="4767263"/>
            <a:ext cx="5147953" cy="273844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BE"/>
              <a:t>Powerpointsjabloon 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8EB3B0-CBE5-A349-9D4B-2007143E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1148" y="4767263"/>
            <a:ext cx="814202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68D24A2-3BA0-CE47-9626-802FA61C0AE5}" type="slidenum">
              <a:rPr lang="nl-BE" smtClean="0"/>
              <a:pPr>
                <a:spcAft>
                  <a:spcPts val="600"/>
                </a:spcAft>
              </a:pPr>
              <a:t>14</a:t>
            </a:fld>
            <a:endParaRPr lang="nl-BE"/>
          </a:p>
        </p:txBody>
      </p:sp>
      <p:pic>
        <p:nvPicPr>
          <p:cNvPr id="11" name="Afbeelding 10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AEB81AE9-0259-F649-595F-CC4BC858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37" y="1178614"/>
            <a:ext cx="5393531" cy="3355706"/>
          </a:xfrm>
          <a:prstGeom prst="rect">
            <a:avLst/>
          </a:prstGeom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C8FB8AB7-33B3-5C70-E39B-1710C18E507C}"/>
              </a:ext>
            </a:extLst>
          </p:cNvPr>
          <p:cNvSpPr/>
          <p:nvPr/>
        </p:nvSpPr>
        <p:spPr>
          <a:xfrm rot="540000">
            <a:off x="5614951" y="1975560"/>
            <a:ext cx="1519107" cy="478487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cs typeface="Calibri"/>
              </a:rPr>
              <a:t>2</a:t>
            </a:r>
          </a:p>
        </p:txBody>
      </p:sp>
      <p:sp>
        <p:nvSpPr>
          <p:cNvPr id="15" name="Pijl: links 14">
            <a:extLst>
              <a:ext uri="{FF2B5EF4-FFF2-40B4-BE49-F238E27FC236}">
                <a16:creationId xmlns:a16="http://schemas.microsoft.com/office/drawing/2014/main" id="{3882C0D1-AB33-BAB9-22CA-3ADC57D4803A}"/>
              </a:ext>
            </a:extLst>
          </p:cNvPr>
          <p:cNvSpPr/>
          <p:nvPr/>
        </p:nvSpPr>
        <p:spPr>
          <a:xfrm rot="19440000">
            <a:off x="6584525" y="2546360"/>
            <a:ext cx="559058" cy="503067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cs typeface="Calibri"/>
              </a:rPr>
              <a:t>2</a:t>
            </a:r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4A289A4-B6E0-98CC-4EA9-8A5129FEA67E}"/>
              </a:ext>
            </a:extLst>
          </p:cNvPr>
          <p:cNvCxnSpPr/>
          <p:nvPr/>
        </p:nvCxnSpPr>
        <p:spPr>
          <a:xfrm flipV="1">
            <a:off x="4091756" y="2618761"/>
            <a:ext cx="1362996" cy="12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68AA6EA9-C39A-FA47-7AE6-0A23474118D1}"/>
              </a:ext>
            </a:extLst>
          </p:cNvPr>
          <p:cNvCxnSpPr>
            <a:cxnSpLocks/>
          </p:cNvCxnSpPr>
          <p:nvPr/>
        </p:nvCxnSpPr>
        <p:spPr>
          <a:xfrm flipV="1">
            <a:off x="4091756" y="2514293"/>
            <a:ext cx="1362996" cy="1227"/>
          </a:xfrm>
          <a:prstGeom prst="straightConnector1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jl: links 15">
            <a:extLst>
              <a:ext uri="{FF2B5EF4-FFF2-40B4-BE49-F238E27FC236}">
                <a16:creationId xmlns:a16="http://schemas.microsoft.com/office/drawing/2014/main" id="{64DB0657-AB03-275A-E87A-3122644F876A}"/>
              </a:ext>
            </a:extLst>
          </p:cNvPr>
          <p:cNvSpPr/>
          <p:nvPr/>
        </p:nvSpPr>
        <p:spPr>
          <a:xfrm rot="2940000">
            <a:off x="4585783" y="2140643"/>
            <a:ext cx="1529400" cy="477747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cs typeface="Calibri"/>
              </a:rPr>
              <a:t>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174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5733-6672-C7C3-77D5-1A781A06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73024-CC10-103F-EC38-A4E55F56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>
            <a:normAutofit/>
          </a:bodyPr>
          <a:lstStyle/>
          <a:p>
            <a:r>
              <a:rPr lang="nl-NL"/>
              <a:t>Code</a:t>
            </a:r>
            <a:endParaRPr lang="nl-B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86047CA-2FCA-2E65-9795-A5B1940FC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818" y="1214678"/>
            <a:ext cx="3449501" cy="3171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latin typeface="Arial"/>
                <a:cs typeface="Arial"/>
              </a:rPr>
              <a:t>Doorloopt</a:t>
            </a:r>
            <a:r>
              <a:rPr lang="en-US">
                <a:latin typeface="Arial"/>
                <a:cs typeface="Arial"/>
              </a:rPr>
              <a:t> 3 "</a:t>
            </a:r>
            <a:r>
              <a:rPr lang="en-US" err="1">
                <a:latin typeface="Arial"/>
                <a:cs typeface="Arial"/>
              </a:rPr>
              <a:t>stappen</a:t>
            </a:r>
            <a:r>
              <a:rPr lang="en-US">
                <a:latin typeface="Arial"/>
                <a:cs typeface="Arial"/>
              </a:rPr>
              <a:t>"</a:t>
            </a: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Stap 3: meet &amp; </a:t>
            </a:r>
            <a:r>
              <a:rPr lang="en-US" err="1">
                <a:latin typeface="Arial"/>
                <a:cs typeface="Arial"/>
              </a:rPr>
              <a:t>verzend</a:t>
            </a:r>
            <a:endParaRPr lang="en-US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"Vast"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verzend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stap</a:t>
            </a:r>
            <a:endParaRPr lang="en-US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E81E5A5-F68B-74DA-405E-986A6B91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2439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2C9D586-114A-B749-8320-F972FC7433EF}" type="datetime1">
              <a:rPr lang="nl-BE" sz="800" smtClean="0"/>
              <a:pPr>
                <a:spcAft>
                  <a:spcPts val="600"/>
                </a:spcAft>
              </a:pPr>
              <a:t>26/12/2023</a:t>
            </a:fld>
            <a:endParaRPr lang="nl-BE" sz="80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96BC2C2-1236-F0E1-712D-7BE4E2E18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195" y="4767263"/>
            <a:ext cx="5147953" cy="273844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BE"/>
              <a:t>Powerpointsjabloon 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32FCCD5-62FB-1A9C-E6B5-07E5F06B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1148" y="4767263"/>
            <a:ext cx="814202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68D24A2-3BA0-CE47-9626-802FA61C0AE5}" type="slidenum">
              <a:rPr lang="nl-BE" smtClean="0"/>
              <a:pPr>
                <a:spcAft>
                  <a:spcPts val="600"/>
                </a:spcAft>
              </a:pPr>
              <a:t>15</a:t>
            </a:fld>
            <a:endParaRPr lang="nl-BE"/>
          </a:p>
        </p:txBody>
      </p:sp>
      <p:pic>
        <p:nvPicPr>
          <p:cNvPr id="11" name="Afbeelding 10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4AC2A3EA-0757-C3B9-6B8D-ABBA98AA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37" y="1178614"/>
            <a:ext cx="5393531" cy="3355706"/>
          </a:xfrm>
          <a:prstGeom prst="rect">
            <a:avLst/>
          </a:prstGeom>
        </p:spPr>
      </p:pic>
      <p:sp>
        <p:nvSpPr>
          <p:cNvPr id="12" name="Pijl: rechts 11">
            <a:extLst>
              <a:ext uri="{FF2B5EF4-FFF2-40B4-BE49-F238E27FC236}">
                <a16:creationId xmlns:a16="http://schemas.microsoft.com/office/drawing/2014/main" id="{91045DD8-82C7-0AEE-5D28-2781C765B5D5}"/>
              </a:ext>
            </a:extLst>
          </p:cNvPr>
          <p:cNvSpPr/>
          <p:nvPr/>
        </p:nvSpPr>
        <p:spPr>
          <a:xfrm rot="1440000">
            <a:off x="5425176" y="2480665"/>
            <a:ext cx="1654301" cy="484632"/>
          </a:xfrm>
          <a:prstGeom prst="righ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cs typeface="Calibri"/>
              </a:rPr>
              <a:t>3</a:t>
            </a:r>
          </a:p>
        </p:txBody>
      </p:sp>
      <p:sp>
        <p:nvSpPr>
          <p:cNvPr id="15" name="Pijl: links 14">
            <a:extLst>
              <a:ext uri="{FF2B5EF4-FFF2-40B4-BE49-F238E27FC236}">
                <a16:creationId xmlns:a16="http://schemas.microsoft.com/office/drawing/2014/main" id="{DE4F472F-DB39-2575-8260-3AC90267B564}"/>
              </a:ext>
            </a:extLst>
          </p:cNvPr>
          <p:cNvSpPr/>
          <p:nvPr/>
        </p:nvSpPr>
        <p:spPr>
          <a:xfrm rot="18900000">
            <a:off x="6402475" y="3376282"/>
            <a:ext cx="798718" cy="484632"/>
          </a:xfrm>
          <a:prstGeom prst="left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cs typeface="Calibri"/>
              </a:rPr>
              <a:t>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06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546CF-EBCB-D53B-D99F-7912317A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Century Gothic"/>
              </a:rPr>
              <a:t>Code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17CD2C-7379-8311-3A22-5470D3080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nl-NL" err="1">
                <a:latin typeface="Arial"/>
                <a:cs typeface="Arial"/>
              </a:rPr>
              <a:t>void</a:t>
            </a:r>
            <a:r>
              <a:rPr lang="nl-NL">
                <a:latin typeface="Arial"/>
                <a:cs typeface="Arial"/>
              </a:rPr>
              <a:t> </a:t>
            </a:r>
            <a:r>
              <a:rPr lang="nl-NL" err="1">
                <a:latin typeface="Arial"/>
                <a:cs typeface="Arial"/>
              </a:rPr>
              <a:t>onEvent</a:t>
            </a:r>
            <a:r>
              <a:rPr lang="nl-NL">
                <a:latin typeface="Arial"/>
                <a:cs typeface="Arial"/>
              </a:rPr>
              <a:t> (</a:t>
            </a:r>
            <a:r>
              <a:rPr lang="nl-NL" err="1">
                <a:latin typeface="Arial"/>
                <a:cs typeface="Arial"/>
              </a:rPr>
              <a:t>ev_t</a:t>
            </a:r>
            <a:r>
              <a:rPr lang="nl-NL">
                <a:latin typeface="Arial"/>
                <a:cs typeface="Arial"/>
              </a:rPr>
              <a:t> </a:t>
            </a:r>
            <a:r>
              <a:rPr lang="nl-NL" err="1">
                <a:latin typeface="Arial"/>
                <a:cs typeface="Arial"/>
              </a:rPr>
              <a:t>ev</a:t>
            </a:r>
            <a:r>
              <a:rPr lang="nl-NL">
                <a:latin typeface="Arial"/>
                <a:cs typeface="Arial"/>
              </a:rPr>
              <a:t>) {</a:t>
            </a:r>
            <a:endParaRPr lang="nl-NL"/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    ...</a:t>
            </a:r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    case EV_JOINED:</a:t>
            </a:r>
            <a:endParaRPr lang="nl-NL"/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        ...</a:t>
            </a:r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    case EV_TXCOMPLETE:</a:t>
            </a:r>
            <a:endParaRPr lang="nl-NL"/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        …</a:t>
            </a:r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        </a:t>
            </a:r>
            <a:r>
              <a:rPr lang="nl-NL" err="1">
                <a:latin typeface="Arial"/>
                <a:cs typeface="Arial"/>
              </a:rPr>
              <a:t>gotosleep</a:t>
            </a:r>
            <a:r>
              <a:rPr lang="nl-NL">
                <a:latin typeface="Arial"/>
                <a:cs typeface="Arial"/>
              </a:rPr>
              <a:t> = </a:t>
            </a:r>
            <a:r>
              <a:rPr lang="nl-NL" err="1">
                <a:latin typeface="Arial"/>
                <a:cs typeface="Arial"/>
              </a:rPr>
              <a:t>true</a:t>
            </a:r>
            <a:r>
              <a:rPr lang="nl-NL">
                <a:latin typeface="Arial"/>
                <a:cs typeface="Arial"/>
              </a:rPr>
              <a:t>;</a:t>
            </a:r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        break;</a:t>
            </a:r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    …</a:t>
            </a:r>
          </a:p>
          <a:p>
            <a:pPr marL="0" indent="0">
              <a:buNone/>
            </a:pPr>
            <a:r>
              <a:rPr lang="nl-NL">
                <a:latin typeface="Arial"/>
                <a:cs typeface="Arial"/>
              </a:rPr>
              <a:t>}</a:t>
            </a:r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144FE5A-C646-5914-964B-88A21BFD0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nl-NL">
                <a:latin typeface="Arial"/>
                <a:cs typeface="Arial"/>
              </a:rPr>
              <a:t>Event </a:t>
            </a:r>
            <a:r>
              <a:rPr lang="nl-NL" err="1">
                <a:latin typeface="Arial"/>
                <a:cs typeface="Arial"/>
              </a:rPr>
              <a:t>based</a:t>
            </a:r>
            <a:endParaRPr lang="nl-NL">
              <a:latin typeface="Arial"/>
              <a:cs typeface="Arial"/>
            </a:endParaRPr>
          </a:p>
          <a:p>
            <a:pPr marL="342900" indent="-342900">
              <a:buChar char="•"/>
            </a:pPr>
            <a:r>
              <a:rPr lang="nl-NL">
                <a:latin typeface="Arial"/>
                <a:cs typeface="Arial"/>
              </a:rPr>
              <a:t>Keert achteraf terug naar normale executie</a:t>
            </a:r>
          </a:p>
          <a:p>
            <a:pPr marL="342900" indent="-342900">
              <a:buChar char="•"/>
            </a:pP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37463BE-AA94-3650-4337-44F8BE1C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26/12/2023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3A89C7E-673A-1B6E-CEA8-24F994C4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897933D-C18E-4943-49B0-0A48BEA1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96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raWan | antennas and accessories">
            <a:extLst>
              <a:ext uri="{FF2B5EF4-FFF2-40B4-BE49-F238E27FC236}">
                <a16:creationId xmlns:a16="http://schemas.microsoft.com/office/drawing/2014/main" id="{B0489B70-8A6E-49A0-9183-6D592BED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369" y="1938036"/>
            <a:ext cx="5639631" cy="31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528D46-52C4-274A-9BC5-0DB3FE63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LoRaWAN</a:t>
            </a:r>
            <a:r>
              <a:rPr lang="nl-NL"/>
              <a:t> communicatie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327D472-5BC1-FB47-A31B-B0695C75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26/12/2023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BAE256-4AD6-1743-93AF-2B9442C2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8EB3B0-CBE5-A349-9D4B-2007143E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93B3999-FDF5-7ADA-8BBC-E69850DE16E4}"/>
              </a:ext>
            </a:extLst>
          </p:cNvPr>
          <p:cNvSpPr txBox="1"/>
          <p:nvPr/>
        </p:nvSpPr>
        <p:spPr>
          <a:xfrm>
            <a:off x="704538" y="1161738"/>
            <a:ext cx="3291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Aanmaken sensoren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</a:t>
            </a:r>
            <a:r>
              <a:rPr lang="nl-NL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formatter</a:t>
            </a:r>
            <a:endParaRPr lang="nl-NL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8626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08736-EA42-C5BD-DD1E-F2A31F854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214D5-E920-F0C3-0602-B538E35C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Server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26AE53E-4CF1-3B88-2734-C4B05262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26/12/2023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DB07D26-89C7-EE88-5EAF-2011FC9F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5714904-8924-56F6-5FEA-4E1D1936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dirty="0" smtClean="0"/>
              <a:t>18</a:t>
            </a:fld>
            <a:endParaRPr lang="nl-BE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2BC2B234-6D03-E57D-FABF-6F04098DB5FE}"/>
              </a:ext>
            </a:extLst>
          </p:cNvPr>
          <p:cNvSpPr txBox="1">
            <a:spLocks/>
          </p:cNvSpPr>
          <p:nvPr/>
        </p:nvSpPr>
        <p:spPr>
          <a:xfrm>
            <a:off x="628650" y="939998"/>
            <a:ext cx="3886200" cy="32635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32863F-89B0-15CF-AF08-5618D3E1A6D1}"/>
              </a:ext>
            </a:extLst>
          </p:cNvPr>
          <p:cNvGrpSpPr/>
          <p:nvPr/>
        </p:nvGrpSpPr>
        <p:grpSpPr>
          <a:xfrm>
            <a:off x="1283469" y="-159006"/>
            <a:ext cx="4001158" cy="3134731"/>
            <a:chOff x="469200" y="57494"/>
            <a:chExt cx="4001158" cy="31347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6B30EE-7BEB-5496-A595-E3F7DC9930E7}"/>
                </a:ext>
              </a:extLst>
            </p:cNvPr>
            <p:cNvGrpSpPr/>
            <p:nvPr/>
          </p:nvGrpSpPr>
          <p:grpSpPr>
            <a:xfrm>
              <a:off x="469200" y="57494"/>
              <a:ext cx="4001158" cy="2742241"/>
              <a:chOff x="773685" y="717584"/>
              <a:chExt cx="4001158" cy="2742241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BC36BC8F-3380-EF49-5CE0-226CDE05C8EC}"/>
                  </a:ext>
                </a:extLst>
              </p:cNvPr>
              <p:cNvSpPr/>
              <p:nvPr/>
            </p:nvSpPr>
            <p:spPr>
              <a:xfrm>
                <a:off x="773685" y="1828800"/>
                <a:ext cx="2789962" cy="1631025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pic>
            <p:nvPicPr>
              <p:cNvPr id="1038" name="Picture 14" descr="MQTT">
                <a:extLst>
                  <a:ext uri="{FF2B5EF4-FFF2-40B4-BE49-F238E27FC236}">
                    <a16:creationId xmlns:a16="http://schemas.microsoft.com/office/drawing/2014/main" id="{D253B0AC-8CE0-8681-FE6F-C5E67E80B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9071" y="717584"/>
                <a:ext cx="1415772" cy="707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The Things Network | Internet of Things Wiki | Fandom">
                <a:extLst>
                  <a:ext uri="{FF2B5EF4-FFF2-40B4-BE49-F238E27FC236}">
                    <a16:creationId xmlns:a16="http://schemas.microsoft.com/office/drawing/2014/main" id="{96CC643C-2276-D5D7-8BCB-ED964FC423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7719" y="2030366"/>
                <a:ext cx="1549128" cy="11989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399609-D151-073F-5D64-20CC4F78A09B}"/>
                </a:ext>
              </a:extLst>
            </p:cNvPr>
            <p:cNvSpPr txBox="1"/>
            <p:nvPr/>
          </p:nvSpPr>
          <p:spPr>
            <a:xfrm>
              <a:off x="1086512" y="2792115"/>
              <a:ext cx="170118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l"/>
              <a:r>
                <a:rPr lang="nl-NL" sz="2000" b="1">
                  <a:solidFill>
                    <a:srgbClr val="404040"/>
                  </a:solidFill>
                  <a:latin typeface="Arial"/>
                  <a:cs typeface="Arial"/>
                </a:rPr>
                <a:t>TTN Server</a:t>
              </a:r>
            </a:p>
          </p:txBody>
        </p:sp>
      </p:grpSp>
      <p:pic>
        <p:nvPicPr>
          <p:cNvPr id="1046" name="Picture 22" descr="Pc Flaticons Lineal Color icon">
            <a:extLst>
              <a:ext uri="{FF2B5EF4-FFF2-40B4-BE49-F238E27FC236}">
                <a16:creationId xmlns:a16="http://schemas.microsoft.com/office/drawing/2014/main" id="{94A3B709-ED3B-82D9-11E3-EB8E96B8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807" y="4129924"/>
            <a:ext cx="939998" cy="9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U-turn Arrow 47">
            <a:extLst>
              <a:ext uri="{FF2B5EF4-FFF2-40B4-BE49-F238E27FC236}">
                <a16:creationId xmlns:a16="http://schemas.microsoft.com/office/drawing/2014/main" id="{CB026625-7A22-36F5-1F1B-89ADA7A32FF9}"/>
              </a:ext>
            </a:extLst>
          </p:cNvPr>
          <p:cNvSpPr/>
          <p:nvPr/>
        </p:nvSpPr>
        <p:spPr>
          <a:xfrm>
            <a:off x="2793249" y="356219"/>
            <a:ext cx="4118057" cy="511279"/>
          </a:xfrm>
          <a:prstGeom prst="uturn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FD6C79FB-B77D-5FA4-5996-BDE4D03DDD9C}"/>
              </a:ext>
            </a:extLst>
          </p:cNvPr>
          <p:cNvSpPr/>
          <p:nvPr/>
        </p:nvSpPr>
        <p:spPr>
          <a:xfrm>
            <a:off x="6768544" y="3753898"/>
            <a:ext cx="351981" cy="584186"/>
          </a:xfrm>
          <a:prstGeom prst="downArrow">
            <a:avLst/>
          </a:prstGeom>
          <a:solidFill>
            <a:srgbClr val="AD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497721-DEAB-7819-09F4-6CCF6B81E5A6}"/>
              </a:ext>
            </a:extLst>
          </p:cNvPr>
          <p:cNvSpPr txBox="1"/>
          <p:nvPr/>
        </p:nvSpPr>
        <p:spPr>
          <a:xfrm>
            <a:off x="4751961" y="4349074"/>
            <a:ext cx="2275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npunt.iot-ap.be</a:t>
            </a:r>
            <a:endParaRPr lang="en-BE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09DAE5-6AA1-03F8-F2E8-1B65DAA234D3}"/>
              </a:ext>
            </a:extLst>
          </p:cNvPr>
          <p:cNvGrpSpPr/>
          <p:nvPr/>
        </p:nvGrpSpPr>
        <p:grpSpPr>
          <a:xfrm>
            <a:off x="3566631" y="747848"/>
            <a:ext cx="4869977" cy="3430160"/>
            <a:chOff x="1450700" y="1223828"/>
            <a:chExt cx="4869977" cy="34301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892E9B-0318-0D11-9268-450C50173400}"/>
                </a:ext>
              </a:extLst>
            </p:cNvPr>
            <p:cNvGrpSpPr/>
            <p:nvPr/>
          </p:nvGrpSpPr>
          <p:grpSpPr>
            <a:xfrm>
              <a:off x="2293110" y="1223828"/>
              <a:ext cx="4027567" cy="2979674"/>
              <a:chOff x="3810099" y="981700"/>
              <a:chExt cx="4761744" cy="3338623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9D302DC-750A-2F47-776F-6C726C2A4B84}"/>
                  </a:ext>
                </a:extLst>
              </p:cNvPr>
              <p:cNvSpPr/>
              <p:nvPr/>
            </p:nvSpPr>
            <p:spPr>
              <a:xfrm>
                <a:off x="4572104" y="981700"/>
                <a:ext cx="3999739" cy="3338623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9E830CE-C821-0A16-83EB-4E9554F1E63B}"/>
                  </a:ext>
                </a:extLst>
              </p:cNvPr>
              <p:cNvGrpSpPr/>
              <p:nvPr/>
            </p:nvGrpSpPr>
            <p:grpSpPr>
              <a:xfrm>
                <a:off x="3810099" y="1115678"/>
                <a:ext cx="4218607" cy="3070748"/>
                <a:chOff x="1668480" y="894778"/>
                <a:chExt cx="4218607" cy="3070748"/>
              </a:xfrm>
            </p:grpSpPr>
            <p:pic>
              <p:nvPicPr>
                <p:cNvPr id="1026" name="Picture 2" descr="Docker Announces New Local + Cloud Products to Accelerate Delivery of  Secure Apps - CloudCow">
                  <a:extLst>
                    <a:ext uri="{FF2B5EF4-FFF2-40B4-BE49-F238E27FC236}">
                      <a16:creationId xmlns:a16="http://schemas.microsoft.com/office/drawing/2014/main" id="{C147464D-030F-1CE2-CE98-4EB8E942CE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702963" y="1994253"/>
                  <a:ext cx="2663494" cy="7324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nfluxDB | Splunkbase">
                  <a:extLst>
                    <a:ext uri="{FF2B5EF4-FFF2-40B4-BE49-F238E27FC236}">
                      <a16:creationId xmlns:a16="http://schemas.microsoft.com/office/drawing/2014/main" id="{60C10C26-CEAA-8558-A1CE-9B807B1B59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8194" y="1640961"/>
                  <a:ext cx="2838893" cy="656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Use BeaglePlay and NodeRed to make a UI dashboard visual #BeaglePlay «  Adafruit Industries – Makers, hackers, artists, designers and engineers!">
                  <a:extLst>
                    <a:ext uri="{FF2B5EF4-FFF2-40B4-BE49-F238E27FC236}">
                      <a16:creationId xmlns:a16="http://schemas.microsoft.com/office/drawing/2014/main" id="{1234001F-9E09-C6DF-F99F-349492A95A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63853" y="894778"/>
                  <a:ext cx="1195182" cy="7096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2" name="Picture 8" descr="Managing Grafana Dashboards With Terraform | by Adam Roberts | Better  Programming">
                  <a:extLst>
                    <a:ext uri="{FF2B5EF4-FFF2-40B4-BE49-F238E27FC236}">
                      <a16:creationId xmlns:a16="http://schemas.microsoft.com/office/drawing/2014/main" id="{F26D259C-4030-94C7-2CF4-78AAC92E58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65714" y="2287201"/>
                  <a:ext cx="2404144" cy="7396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The New Caddy Logo - Announcements - Caddy Community">
                  <a:extLst>
                    <a:ext uri="{FF2B5EF4-FFF2-40B4-BE49-F238E27FC236}">
                      <a16:creationId xmlns:a16="http://schemas.microsoft.com/office/drawing/2014/main" id="{A393D6C7-3DF3-8141-2286-A891C1182A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9873" y="3094431"/>
                  <a:ext cx="2495030" cy="871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ADBDC5-8CB9-A8B2-52D3-5200B42E6AEE}"/>
                </a:ext>
              </a:extLst>
            </p:cNvPr>
            <p:cNvSpPr txBox="1"/>
            <p:nvPr/>
          </p:nvSpPr>
          <p:spPr>
            <a:xfrm>
              <a:off x="1450700" y="4253878"/>
              <a:ext cx="2813709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l"/>
              <a:r>
                <a:rPr lang="en-GB" sz="2000" b="1">
                  <a:solidFill>
                    <a:srgbClr val="404040"/>
                  </a:solidFill>
                  <a:latin typeface="Arial"/>
                  <a:cs typeface="Arial"/>
                </a:rPr>
                <a:t>S</a:t>
              </a:r>
              <a:r>
                <a:rPr lang="en-BE" sz="2000" b="1" err="1">
                  <a:solidFill>
                    <a:srgbClr val="404040"/>
                  </a:solidFill>
                  <a:latin typeface="Arial"/>
                  <a:cs typeface="Arial"/>
                </a:rPr>
                <a:t>erver</a:t>
              </a:r>
              <a:r>
                <a:rPr lang="en-BE" sz="2000" b="1">
                  <a:solidFill>
                    <a:srgbClr val="404040"/>
                  </a:solidFill>
                  <a:latin typeface="Arial"/>
                  <a:cs typeface="Arial"/>
                </a:rPr>
                <a:t> </a:t>
              </a:r>
              <a:r>
                <a:rPr lang="en-BE" sz="2000" b="1" err="1">
                  <a:solidFill>
                    <a:srgbClr val="404040"/>
                  </a:solidFill>
                  <a:latin typeface="Arial"/>
                  <a:cs typeface="Arial"/>
                </a:rPr>
                <a:t>natuurpunt</a:t>
              </a:r>
              <a:endParaRPr lang="nl-NL" sz="2000" b="1" err="1">
                <a:solidFill>
                  <a:srgbClr val="404040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0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FE38-ACBA-02DD-ADDA-F4145CD7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3D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D109-45E1-80DD-E35F-8E5FB53E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26/12/2023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8D922-AB7B-F244-AE11-5C321489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CD0D7-B527-623B-C4FC-D8BD8A8D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/>
          </a:p>
        </p:txBody>
      </p:sp>
      <p:pic>
        <p:nvPicPr>
          <p:cNvPr id="7" name="Content Placeholder 6" descr="Afbeelding met tekst, schermopname, Rechthoek, Elektrisch blauw&#10;&#10;Automatisch gegenereerde beschrijving">
            <a:extLst>
              <a:ext uri="{FF2B5EF4-FFF2-40B4-BE49-F238E27FC236}">
                <a16:creationId xmlns:a16="http://schemas.microsoft.com/office/drawing/2014/main" id="{AAF2FA1D-E023-E3E2-15B3-104E1A2C5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80" y="1070057"/>
            <a:ext cx="2353440" cy="333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black rectangular object with a hole&#10;&#10;Description automatically generated">
            <a:extLst>
              <a:ext uri="{FF2B5EF4-FFF2-40B4-BE49-F238E27FC236}">
                <a16:creationId xmlns:a16="http://schemas.microsoft.com/office/drawing/2014/main" id="{E7B10895-B266-3A36-C57B-F799A43FD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60" b="6360"/>
          <a:stretch/>
        </p:blipFill>
        <p:spPr bwMode="auto">
          <a:xfrm>
            <a:off x="4545965" y="1493560"/>
            <a:ext cx="3978910" cy="2489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096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9B1-3923-4945-A1AB-86C646A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Inhoud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CABE3C-BC33-8245-822C-EE2D7505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nl-NL" b="0" i="0">
                <a:solidFill>
                  <a:srgbClr val="1D2125"/>
                </a:solidFill>
                <a:effectLst/>
                <a:latin typeface="-apple-system"/>
              </a:rPr>
              <a:t>Doel (bedrijf + probleemstelling)    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nl-NL" b="0" i="0">
                <a:solidFill>
                  <a:srgbClr val="1D2125"/>
                </a:solidFill>
                <a:effectLst/>
                <a:latin typeface="-apple-system"/>
              </a:rPr>
              <a:t>Voorstelling / demo eindresultaat - werking deelaspecten    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nl-NL" b="0" i="0">
                <a:solidFill>
                  <a:srgbClr val="1D2125"/>
                </a:solidFill>
                <a:effectLst/>
                <a:latin typeface="-apple-system"/>
              </a:rPr>
              <a:t>Traject - testen + testresultaten - moeilijkheden / oplossingen    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nl-NL" b="0" i="0">
                <a:solidFill>
                  <a:srgbClr val="1D2125"/>
                </a:solidFill>
                <a:effectLst/>
                <a:latin typeface="-apple-system"/>
              </a:rPr>
              <a:t>Individuele bijdrage groepsleden    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nl-NL" b="0" i="0">
                <a:solidFill>
                  <a:srgbClr val="1D2125"/>
                </a:solidFill>
                <a:effectLst/>
                <a:latin typeface="-apple-system"/>
              </a:rPr>
              <a:t>Toekomstig werk    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nl-NL" b="0" i="0">
                <a:solidFill>
                  <a:srgbClr val="1D2125"/>
                </a:solidFill>
                <a:effectLst/>
                <a:latin typeface="-apple-system"/>
              </a:rPr>
              <a:t>Visuele communicatie project - filmpje / foto / poster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76CB64-E3DA-D448-AA16-12E5DA25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26/12/2023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0951E5-EBBB-7548-B97E-BFACC4FD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6DC167-9FA6-7C46-A3CE-38A1215F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314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28D46-52C4-274A-9BC5-0DB3FE63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Eindproduct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327D472-5BC1-FB47-A31B-B0695C75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26/12/2023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BAE256-4AD6-1743-93AF-2B9442C2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8EB3B0-CBE5-A349-9D4B-2007143E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/>
          </a:p>
        </p:txBody>
      </p:sp>
      <p:pic>
        <p:nvPicPr>
          <p:cNvPr id="6" name="Afbeelding 5" descr="Afbeelding met overdekt, kunst&#10;&#10;Automatisch gegenereerde beschrijving">
            <a:extLst>
              <a:ext uri="{FF2B5EF4-FFF2-40B4-BE49-F238E27FC236}">
                <a16:creationId xmlns:a16="http://schemas.microsoft.com/office/drawing/2014/main" id="{81F5D736-8622-BC98-1E05-765A1ECDF8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5" t="14952" r="25341" b="19221"/>
          <a:stretch/>
        </p:blipFill>
        <p:spPr bwMode="auto">
          <a:xfrm>
            <a:off x="1060767" y="1201450"/>
            <a:ext cx="1536065" cy="2851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Afbeelding 6" descr="Afbeelding met gootsteen, badkamer, spiegel, overdekt&#10;&#10;Automatisch gegenereerde beschrijving">
            <a:extLst>
              <a:ext uri="{FF2B5EF4-FFF2-40B4-BE49-F238E27FC236}">
                <a16:creationId xmlns:a16="http://schemas.microsoft.com/office/drawing/2014/main" id="{84B038DA-8909-D17D-8843-C658404A28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31581" r="24578" b="28455"/>
          <a:stretch/>
        </p:blipFill>
        <p:spPr bwMode="auto">
          <a:xfrm>
            <a:off x="3622675" y="1493520"/>
            <a:ext cx="1898650" cy="2156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Afbeelding 7" descr="Afbeelding met overdekt, doos, vogelhuisje, miniatuur&#10;&#10;Automatisch gegenereerde beschrijving">
            <a:extLst>
              <a:ext uri="{FF2B5EF4-FFF2-40B4-BE49-F238E27FC236}">
                <a16:creationId xmlns:a16="http://schemas.microsoft.com/office/drawing/2014/main" id="{1E742F4E-5F4C-5BEE-08EA-6264D18135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9" t="4229" r="19056" b="15883"/>
          <a:stretch/>
        </p:blipFill>
        <p:spPr bwMode="auto">
          <a:xfrm>
            <a:off x="6501978" y="1201450"/>
            <a:ext cx="1606271" cy="2851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1214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28D46-52C4-274A-9BC5-0DB3FE63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Toekomstig werk   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327D472-5BC1-FB47-A31B-B0695C75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26/12/2023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BAE256-4AD6-1743-93AF-2B9442C2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78EB3B0-CBE5-A349-9D4B-2007143E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2E963E6-967E-B2C7-511F-229A826090D2}"/>
              </a:ext>
            </a:extLst>
          </p:cNvPr>
          <p:cNvSpPr txBox="1">
            <a:spLocks/>
          </p:cNvSpPr>
          <p:nvPr/>
        </p:nvSpPr>
        <p:spPr>
          <a:xfrm>
            <a:off x="628649" y="939998"/>
            <a:ext cx="8061868" cy="326350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Nieuwste versie van PCB bestellen</a:t>
            </a:r>
          </a:p>
          <a:p>
            <a:pPr fontAlgn="base"/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GPS </a:t>
            </a:r>
          </a:p>
          <a:p>
            <a:pPr fontAlgn="base"/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Zwavel meting</a:t>
            </a:r>
          </a:p>
          <a:p>
            <a:pPr fontAlgn="base"/>
            <a:r>
              <a:rPr lang="nl-NL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Temperature</a:t>
            </a:r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 &amp; </a:t>
            </a:r>
            <a:r>
              <a:rPr lang="nl-NL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relative</a:t>
            </a:r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 </a:t>
            </a:r>
            <a:r>
              <a:rPr lang="nl-NL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humidity</a:t>
            </a:r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 </a:t>
            </a:r>
            <a:r>
              <a:rPr lang="nl-NL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compensation</a:t>
            </a:r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 parameters</a:t>
            </a:r>
          </a:p>
          <a:p>
            <a:pPr fontAlgn="base"/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VOC &amp; NOX </a:t>
            </a:r>
            <a:r>
              <a:rPr lang="nl-NL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algorithm</a:t>
            </a:r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 </a:t>
            </a:r>
            <a:r>
              <a:rPr lang="nl-NL" err="1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tuning</a:t>
            </a:r>
            <a:r>
              <a:rPr lang="nl-NL">
                <a:solidFill>
                  <a:schemeClr val="bg2">
                    <a:lumMod val="50000"/>
                  </a:schemeClr>
                </a:solidFill>
                <a:latin typeface="Calibri"/>
                <a:cs typeface="Arial"/>
              </a:rPr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184781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563975-8653-A740-9086-FA00CAB9B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</p:spPr>
        <p:txBody>
          <a:bodyPr anchor="t">
            <a:normAutofit/>
          </a:bodyPr>
          <a:lstStyle/>
          <a:p>
            <a:r>
              <a:rPr lang="nl-NL" sz="2600"/>
              <a:t>Einde</a:t>
            </a:r>
            <a:endParaRPr lang="nl-BE" sz="2600"/>
          </a:p>
        </p:txBody>
      </p:sp>
      <p:pic>
        <p:nvPicPr>
          <p:cNvPr id="2050" name="Picture 2" descr="Gratis vectors en illustraties met Luchtkwaliteit Downloaden | Freepik">
            <a:extLst>
              <a:ext uri="{FF2B5EF4-FFF2-40B4-BE49-F238E27FC236}">
                <a16:creationId xmlns:a16="http://schemas.microsoft.com/office/drawing/2014/main" id="{86126ED4-D427-6F39-31A4-ABF22576F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9829" y="939998"/>
            <a:ext cx="4564341" cy="3263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5DCD802-D462-7740-89EA-D7E705C0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2439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036BD4B-993E-3647-BCB5-747E410A6168}" type="datetime1">
              <a:rPr lang="nl-BE" sz="800" smtClean="0"/>
              <a:pPr>
                <a:spcAft>
                  <a:spcPts val="600"/>
                </a:spcAft>
              </a:pPr>
              <a:t>26/12/2023</a:t>
            </a:fld>
            <a:endParaRPr lang="nl-BE" sz="80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1805FA8-577D-414C-96AB-FA1FBCF9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195" y="4767263"/>
            <a:ext cx="5147953" cy="273844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BE"/>
              <a:t>Powerpointsjabloon AP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D5D21AB-256C-3F4A-8FB8-EA2C54A8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1148" y="4767263"/>
            <a:ext cx="814202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68D24A2-3BA0-CE47-9626-802FA61C0AE5}" type="slidenum">
              <a:rPr lang="nl-BE" smtClean="0"/>
              <a:pPr>
                <a:spcAft>
                  <a:spcPts val="600"/>
                </a:spcAft>
              </a:pPr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521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0"/>
              <a:t>Doel</a:t>
            </a:r>
            <a:endParaRPr lang="nl-BE" b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Probleemstelling</a:t>
            </a: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8469A-78A1-1647-8971-C56CFD4F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Hobokense</a:t>
            </a:r>
            <a:r>
              <a:rPr lang="nl-NL"/>
              <a:t> Polder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288965-8AE3-ED44-A480-1523422186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/>
              <a:t>Kwaliteit lucht</a:t>
            </a:r>
          </a:p>
          <a:p>
            <a:pPr lvl="1"/>
            <a:r>
              <a:rPr lang="nl-NL"/>
              <a:t>Stikstof</a:t>
            </a:r>
          </a:p>
          <a:p>
            <a:pPr lvl="1"/>
            <a:r>
              <a:rPr lang="nl-NL"/>
              <a:t>Fijnstof</a:t>
            </a:r>
          </a:p>
          <a:p>
            <a:pPr lvl="1"/>
            <a:r>
              <a:rPr lang="nl-NL"/>
              <a:t>VOC</a:t>
            </a:r>
          </a:p>
          <a:p>
            <a:pPr lvl="1"/>
            <a:r>
              <a:rPr lang="nl-NL"/>
              <a:t>Temperatuur</a:t>
            </a:r>
          </a:p>
          <a:p>
            <a:pPr lvl="1"/>
            <a:r>
              <a:rPr lang="nl-NL"/>
              <a:t>Luchtvochtigheid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5D5D099-3ADA-BE4C-8140-DA055FE4A9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/>
              <a:t>Probleem</a:t>
            </a:r>
          </a:p>
          <a:p>
            <a:pPr lvl="1"/>
            <a:r>
              <a:rPr lang="nl-NL"/>
              <a:t>Tekortkoming data aansluiting</a:t>
            </a:r>
          </a:p>
          <a:p>
            <a:pPr lvl="1"/>
            <a:r>
              <a:rPr lang="nl-NL"/>
              <a:t>Geen stroom voorziening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500E5C9-CA6B-0D4F-8B8B-5812AC5B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26/12/2023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E0134D-8375-B04F-ADB0-D06D8B9F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8798B34-FADB-1A4D-88F2-348D13AB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739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0"/>
              <a:t>Demo</a:t>
            </a:r>
            <a:endParaRPr lang="nl-BE" b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725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AA08E-7D65-21D8-D94F-19EB5597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Traject</a:t>
            </a:r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00AE48-F6CA-708E-9EDE-86977442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38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2E89D-EA75-BA4E-A836-D82C8099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>
            <a:normAutofit/>
          </a:bodyPr>
          <a:lstStyle/>
          <a:p>
            <a:r>
              <a:rPr lang="nl-NL"/>
              <a:t>Hardware</a:t>
            </a:r>
            <a:endParaRPr lang="nl-BE"/>
          </a:p>
        </p:txBody>
      </p:sp>
      <p:pic>
        <p:nvPicPr>
          <p:cNvPr id="1026" name="Picture 2" descr="SEN55-SDN-T Sensirion | Mouser Nederland">
            <a:extLst>
              <a:ext uri="{FF2B5EF4-FFF2-40B4-BE49-F238E27FC236}">
                <a16:creationId xmlns:a16="http://schemas.microsoft.com/office/drawing/2014/main" id="{9D148EF7-49CC-BFCC-6ED5-BC251E4B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6903" y="577802"/>
            <a:ext cx="3997891" cy="39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DDE211-B283-3D40-9A77-F87FD3AD9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/>
          <a:p>
            <a:r>
              <a:rPr lang="nl-NL"/>
              <a:t>SEN55</a:t>
            </a:r>
          </a:p>
          <a:p>
            <a:pPr marL="0" indent="0">
              <a:buNone/>
            </a:pPr>
            <a:endParaRPr lang="nl-NL"/>
          </a:p>
          <a:p>
            <a:r>
              <a:rPr lang="nl-BE"/>
              <a:t>VOC</a:t>
            </a:r>
          </a:p>
          <a:p>
            <a:r>
              <a:rPr lang="nl-BE"/>
              <a:t>Temperatuur</a:t>
            </a:r>
          </a:p>
          <a:p>
            <a:r>
              <a:rPr lang="nl-BE"/>
              <a:t>Luchtvochtigheid</a:t>
            </a:r>
          </a:p>
          <a:p>
            <a:r>
              <a:rPr lang="nl-BE" err="1"/>
              <a:t>NOx</a:t>
            </a:r>
            <a:endParaRPr lang="nl-BE"/>
          </a:p>
          <a:p>
            <a:r>
              <a:rPr lang="nl-BE"/>
              <a:t>Fijnstof</a:t>
            </a:r>
          </a:p>
          <a:p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B49E0F6-30E2-9D48-9165-44FDC317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2439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13C0E4C-D4EE-5342-8043-CB553A79C6F9}" type="datetime1">
              <a:rPr lang="nl-BE" sz="800" smtClean="0"/>
              <a:pPr>
                <a:spcAft>
                  <a:spcPts val="600"/>
                </a:spcAft>
              </a:pPr>
              <a:t>26/12/2023</a:t>
            </a:fld>
            <a:endParaRPr lang="nl-BE" sz="80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00AD7AC-6E41-AE4E-9F19-C3815148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195" y="4767263"/>
            <a:ext cx="5147953" cy="273844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BE"/>
              <a:t>Powerpointsjabloon AP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F53FF2-8A87-6E41-9370-F9059D11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1148" y="4767263"/>
            <a:ext cx="814202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68D24A2-3BA0-CE47-9626-802FA61C0AE5}" type="slidenum">
              <a:rPr lang="nl-BE" smtClean="0"/>
              <a:pPr>
                <a:spcAft>
                  <a:spcPts val="600"/>
                </a:spcAft>
              </a:pPr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3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4B55D5-988D-F5A3-5EA5-B66E029E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Hardware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C81447-424A-EF5D-A351-2EF76B55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02888" cy="273844"/>
          </a:xfrm>
        </p:spPr>
        <p:txBody>
          <a:bodyPr/>
          <a:lstStyle/>
          <a:p>
            <a:fld id="{5CEEAE3C-AC47-4A42-A90F-7574D2B5A3F0}" type="datetime1">
              <a:rPr lang="nl-BE" smtClean="0"/>
              <a:t>26/12/2023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E4D2538-C33E-18B8-EA34-5E5B4462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44D31A1-CA2D-FECE-A3B1-BBFFB815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/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A26CF7F5-601A-F14B-6E92-C38E50118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027" y="476353"/>
            <a:ext cx="5757357" cy="4071355"/>
          </a:xfrm>
        </p:spPr>
      </p:pic>
      <p:sp>
        <p:nvSpPr>
          <p:cNvPr id="13" name="Tijdelijke aanduiding voor inhoud 3">
            <a:extLst>
              <a:ext uri="{FF2B5EF4-FFF2-40B4-BE49-F238E27FC236}">
                <a16:creationId xmlns:a16="http://schemas.microsoft.com/office/drawing/2014/main" id="{08429254-577B-4241-DDB7-80303E327E73}"/>
              </a:ext>
            </a:extLst>
          </p:cNvPr>
          <p:cNvSpPr txBox="1">
            <a:spLocks/>
          </p:cNvSpPr>
          <p:nvPr/>
        </p:nvSpPr>
        <p:spPr>
          <a:xfrm>
            <a:off x="629841" y="1052532"/>
            <a:ext cx="3868340" cy="260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75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75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/>
              <a:t>Schema versie 2</a:t>
            </a:r>
            <a:endParaRPr lang="nl-BE" sz="2000"/>
          </a:p>
        </p:txBody>
      </p:sp>
    </p:spTree>
    <p:extLst>
      <p:ext uri="{BB962C8B-B14F-4D97-AF65-F5344CB8AC3E}">
        <p14:creationId xmlns:p14="http://schemas.microsoft.com/office/powerpoint/2010/main" val="321983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2E89D-EA75-BA4E-A836-D82C8099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Hardware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FDDE211-B283-3D40-9A77-F87FD3AD9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1052532"/>
            <a:ext cx="3868340" cy="2609033"/>
          </a:xfrm>
        </p:spPr>
        <p:txBody>
          <a:bodyPr/>
          <a:lstStyle/>
          <a:p>
            <a:r>
              <a:rPr lang="nl-NL" sz="2000"/>
              <a:t>PCB versie 2</a:t>
            </a:r>
            <a:endParaRPr lang="nl-BE" sz="200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B49E0F6-30E2-9D48-9165-44FDC317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26/12/2023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00AD7AC-6E41-AE4E-9F19-C3815148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F53FF2-8A87-6E41-9370-F9059D11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91D7955-6540-D3A3-B0DF-0ABE60703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6" y="1743490"/>
            <a:ext cx="3493503" cy="272305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5480D42-3AE5-045B-40AA-0DDE660F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00" y="1743508"/>
            <a:ext cx="3590693" cy="27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2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Application>Microsoft Office PowerPoint</Application>
  <PresentationFormat>On-screen Show (16:9)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Kantoorthema</vt:lpstr>
      <vt:lpstr>Lucht kwaliteitsmeting Hobokense Polder</vt:lpstr>
      <vt:lpstr>Inhoud</vt:lpstr>
      <vt:lpstr>Doel</vt:lpstr>
      <vt:lpstr>Hobokense Polder</vt:lpstr>
      <vt:lpstr>Demo</vt:lpstr>
      <vt:lpstr>Traject</vt:lpstr>
      <vt:lpstr>Hardware</vt:lpstr>
      <vt:lpstr>Hardware</vt:lpstr>
      <vt:lpstr>Hardware</vt:lpstr>
      <vt:lpstr>Hardware</vt:lpstr>
      <vt:lpstr>Hardware</vt:lpstr>
      <vt:lpstr>PCB</vt:lpstr>
      <vt:lpstr>Code</vt:lpstr>
      <vt:lpstr>Code</vt:lpstr>
      <vt:lpstr>Code</vt:lpstr>
      <vt:lpstr>Code</vt:lpstr>
      <vt:lpstr>LoRaWAN communicatie</vt:lpstr>
      <vt:lpstr>Server</vt:lpstr>
      <vt:lpstr>3D files</vt:lpstr>
      <vt:lpstr>Eindproduct</vt:lpstr>
      <vt:lpstr>Toekomstig werk   </vt:lpstr>
      <vt:lpstr>Einde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revision>1</cp:revision>
  <dcterms:created xsi:type="dcterms:W3CDTF">2019-12-03T14:45:58Z</dcterms:created>
  <dcterms:modified xsi:type="dcterms:W3CDTF">2023-12-26T15:37:07Z</dcterms:modified>
</cp:coreProperties>
</file>